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302" r:id="rId5"/>
    <p:sldId id="266" r:id="rId6"/>
    <p:sldId id="337" r:id="rId7"/>
    <p:sldId id="336" r:id="rId8"/>
    <p:sldId id="304" r:id="rId9"/>
    <p:sldId id="283" r:id="rId10"/>
    <p:sldId id="338" r:id="rId11"/>
    <p:sldId id="341" r:id="rId12"/>
    <p:sldId id="259" r:id="rId13"/>
    <p:sldId id="303" r:id="rId14"/>
    <p:sldId id="340" r:id="rId15"/>
    <p:sldId id="339" r:id="rId16"/>
    <p:sldId id="292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000"/>
    <a:srgbClr val="FFB200"/>
    <a:srgbClr val="3C3C3C"/>
    <a:srgbClr val="9DA7A9"/>
    <a:srgbClr val="F0F0F0"/>
    <a:srgbClr val="37ABC8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B15AC-AA44-449F-A1FF-1C6BB77FC8FD}" v="3" dt="2023-11-05T06:58:07.44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9" autoAdjust="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992" y="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B937B1-A2C4-487E-A19A-5BC16CA450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F8894-35E0-4AD5-92AC-DE64890DC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F5469-56B3-451E-A39D-2EC720F78A35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D22A3-16D4-49D9-A65F-EDDDCDEA91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F29E-EDC6-456A-96D0-F92E3E217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AA398-F7CB-4EBC-9E75-B5C292725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92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D528-20D5-4122-9199-7C4C2355E56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3A13-EC39-4423-B739-014E9CE0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92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DE327-7D1C-8AAC-5224-1DE7089B8A2C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6382F311-BFCC-FCAE-1B11-D23796399F1D}"/>
              </a:ext>
            </a:extLst>
          </p:cNvPr>
          <p:cNvSpPr/>
          <p:nvPr userDrawn="1"/>
        </p:nvSpPr>
        <p:spPr>
          <a:xfrm>
            <a:off x="-1" y="696430"/>
            <a:ext cx="8459932" cy="4447070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48214-652D-F415-FE2D-F45439154080}"/>
              </a:ext>
            </a:extLst>
          </p:cNvPr>
          <p:cNvSpPr/>
          <p:nvPr userDrawn="1"/>
        </p:nvSpPr>
        <p:spPr>
          <a:xfrm>
            <a:off x="684069" y="769703"/>
            <a:ext cx="7766656" cy="4082244"/>
          </a:xfrm>
          <a:prstGeom prst="roundRect">
            <a:avLst>
              <a:gd name="adj" fmla="val 4263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4A2C2C-54CC-81FE-761F-EE20D8804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80060" y="3468290"/>
            <a:ext cx="3750262" cy="3350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EDDB4A-5F4F-4F62-9850-1597B0DF42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0900" y="956036"/>
            <a:ext cx="1616780" cy="396961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135F32EF-000E-0F7E-E0C4-80E9017B3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966" y="1870076"/>
            <a:ext cx="5231719" cy="557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all about Scarlatti</a:t>
            </a:r>
          </a:p>
        </p:txBody>
      </p:sp>
    </p:spTree>
    <p:extLst>
      <p:ext uri="{BB962C8B-B14F-4D97-AF65-F5344CB8AC3E}">
        <p14:creationId xmlns:p14="http://schemas.microsoft.com/office/powerpoint/2010/main" val="151047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7BF26A-C916-2DB3-9E4C-51C3033EC64F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FF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F85E45-0EB5-2228-10DC-FB4653EDC177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rgbClr val="FF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2F37F0-6068-59F2-4197-24671A8173A0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F5D01-F132-2D99-09EB-C0C52E839DF8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63496A-023E-ABE9-1DEA-59844EB82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A1F9338-ACC0-A720-455B-68914CB7D1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D2FB13-4576-DC5A-AD1F-EEF31C1D95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47277" y="1870075"/>
            <a:ext cx="2943899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take the data out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 and shake it all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7BF26A-C916-2DB3-9E4C-51C3033EC64F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3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F85E45-0EB5-2228-10DC-FB4653EDC177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rgbClr val="3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2F37F0-6068-59F2-4197-24671A8173A0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F5D01-F132-2D99-09EB-C0C52E839DF8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5D1834D-48A0-60C4-A87E-B8087C685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E55AF03-22C5-424C-34EA-23EFDC893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263399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FEFB2D-E5F5-0B6F-1E02-81C8D7499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1913613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471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7BF26A-C916-2DB3-9E4C-51C3033EC64F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37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F85E45-0EB5-2228-10DC-FB4653EDC177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rgbClr val="37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2F37F0-6068-59F2-4197-24671A8173A0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F5D01-F132-2D99-09EB-C0C52E839DF8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0F7377-2A40-6848-978D-9F41A4E72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BA11762-1306-E6A4-9525-E85547E69B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C2D8A5-41CA-9F94-9BA6-285AA1629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078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orange an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0B4046-EE90-5CF5-9915-EEFE946909E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1A9B73-C48F-C3AD-ED25-E396E312B611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DA3030-0614-9AC8-C292-1D3171BDF330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01BC14-5413-4B88-1408-6365FDD7E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5B3581-580E-B441-FCF3-B9F484914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063"/>
          <a:stretch/>
        </p:blipFill>
        <p:spPr>
          <a:xfrm>
            <a:off x="0" y="1022997"/>
            <a:ext cx="1546789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44A6698-8C0D-DC66-9B8A-2CC5A4341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 heading experiment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58CA9C0-1DD8-F1FE-C336-08E0F2C84E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3076537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729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oran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D6DD4D-5144-DBA2-A28E-8295E5B1AA42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792F60-48B2-FA1F-2AD3-064293F8D6A4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68DF9A-A6C1-1527-CC8F-C6405AC96E11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844C53-CF93-71F5-FF69-DE66C4E8C467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EA3249E-B4A8-D7ED-E88D-5D219A9E6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A2F35B7B-AF27-646A-289F-419696B10C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EF6126-7B4B-B00A-0089-DC7CA4427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364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10B5-76F6-451F-8E2A-7BACC8FF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65" y="4781811"/>
            <a:ext cx="360246" cy="225470"/>
          </a:xfrm>
          <a:prstGeom prst="rect">
            <a:avLst/>
          </a:prstGeom>
        </p:spPr>
        <p:txBody>
          <a:bodyPr/>
          <a:lstStyle/>
          <a:p>
            <a:fld id="{2A617CA9-2B68-4B21-AEF3-84D61CB2391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51380F-E59C-CEE9-AC2E-FAF622A7900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4688B-DC92-C394-30E7-ABFAE678D597}"/>
              </a:ext>
            </a:extLst>
          </p:cNvPr>
          <p:cNvSpPr/>
          <p:nvPr userDrawn="1"/>
        </p:nvSpPr>
        <p:spPr>
          <a:xfrm flipH="1">
            <a:off x="4594672" y="2568076"/>
            <a:ext cx="2161728" cy="2317430"/>
          </a:xfrm>
          <a:prstGeom prst="roundRect">
            <a:avLst/>
          </a:prstGeom>
          <a:solidFill>
            <a:srgbClr val="FA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D032-CB3B-0296-7A5F-07B9956D01E9}"/>
              </a:ext>
            </a:extLst>
          </p:cNvPr>
          <p:cNvSpPr/>
          <p:nvPr userDrawn="1"/>
        </p:nvSpPr>
        <p:spPr>
          <a:xfrm>
            <a:off x="5338484" y="2568076"/>
            <a:ext cx="3805516" cy="2317430"/>
          </a:xfrm>
          <a:prstGeom prst="rect">
            <a:avLst/>
          </a:prstGeom>
          <a:solidFill>
            <a:srgbClr val="FA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7" name="Graphic 90">
            <a:extLst>
              <a:ext uri="{FF2B5EF4-FFF2-40B4-BE49-F238E27FC236}">
                <a16:creationId xmlns:a16="http://schemas.microsoft.com/office/drawing/2014/main" id="{BB1E1966-AEAC-712F-7347-ED5C705DCEDE}"/>
              </a:ext>
            </a:extLst>
          </p:cNvPr>
          <p:cNvSpPr/>
          <p:nvPr userDrawn="1"/>
        </p:nvSpPr>
        <p:spPr>
          <a:xfrm>
            <a:off x="-1234084" y="3653398"/>
            <a:ext cx="3247424" cy="2435678"/>
          </a:xfrm>
          <a:custGeom>
            <a:avLst/>
            <a:gdLst>
              <a:gd name="connsiteX0" fmla="*/ 1339253 w 4464643"/>
              <a:gd name="connsiteY0" fmla="*/ 4277316 h 4464843"/>
              <a:gd name="connsiteX1" fmla="*/ 1948701 w 4464643"/>
              <a:gd name="connsiteY1" fmla="*/ 4445870 h 4464843"/>
              <a:gd name="connsiteX2" fmla="*/ 1486586 w 4464643"/>
              <a:gd name="connsiteY2" fmla="*/ 3983755 h 4464843"/>
              <a:gd name="connsiteX3" fmla="*/ 1339253 w 4464643"/>
              <a:gd name="connsiteY3" fmla="*/ 4277316 h 4464843"/>
              <a:gd name="connsiteX4" fmla="*/ 2275751 w 4464643"/>
              <a:gd name="connsiteY4" fmla="*/ 4464844 h 4464843"/>
              <a:gd name="connsiteX5" fmla="*/ 2695451 w 4464643"/>
              <a:gd name="connsiteY5" fmla="*/ 4417962 h 4464843"/>
              <a:gd name="connsiteX6" fmla="*/ 1742199 w 4464643"/>
              <a:gd name="connsiteY6" fmla="*/ 3460252 h 4464843"/>
              <a:gd name="connsiteX7" fmla="*/ 1587046 w 4464643"/>
              <a:gd name="connsiteY7" fmla="*/ 3771681 h 4464843"/>
              <a:gd name="connsiteX8" fmla="*/ 2275751 w 4464643"/>
              <a:gd name="connsiteY8" fmla="*/ 4464844 h 4464843"/>
              <a:gd name="connsiteX9" fmla="*/ 3268066 w 4464643"/>
              <a:gd name="connsiteY9" fmla="*/ 4208117 h 4464843"/>
              <a:gd name="connsiteX10" fmla="*/ 2396300 w 4464643"/>
              <a:gd name="connsiteY10" fmla="*/ 3335236 h 4464843"/>
              <a:gd name="connsiteX11" fmla="*/ 1887312 w 4464643"/>
              <a:gd name="connsiteY11" fmla="*/ 3292821 h 4464843"/>
              <a:gd name="connsiteX12" fmla="*/ 2942130 w 4464643"/>
              <a:gd name="connsiteY12" fmla="*/ 4353221 h 4464843"/>
              <a:gd name="connsiteX13" fmla="*/ 3268066 w 4464643"/>
              <a:gd name="connsiteY13" fmla="*/ 4208117 h 4464843"/>
              <a:gd name="connsiteX14" fmla="*/ 3268066 w 4464643"/>
              <a:gd name="connsiteY14" fmla="*/ 4208117 h 4464843"/>
              <a:gd name="connsiteX15" fmla="*/ 3726828 w 4464643"/>
              <a:gd name="connsiteY15" fmla="*/ 3885533 h 4464843"/>
              <a:gd name="connsiteX16" fmla="*/ 2937662 w 4464643"/>
              <a:gd name="connsiteY16" fmla="*/ 3096368 h 4464843"/>
              <a:gd name="connsiteX17" fmla="*/ 2645217 w 4464643"/>
              <a:gd name="connsiteY17" fmla="*/ 3268266 h 4464843"/>
              <a:gd name="connsiteX18" fmla="*/ 3466748 w 4464643"/>
              <a:gd name="connsiteY18" fmla="*/ 4090911 h 4464843"/>
              <a:gd name="connsiteX19" fmla="*/ 3726828 w 4464643"/>
              <a:gd name="connsiteY19" fmla="*/ 3885533 h 4464843"/>
              <a:gd name="connsiteX20" fmla="*/ 3726828 w 4464643"/>
              <a:gd name="connsiteY20" fmla="*/ 3885533 h 4464843"/>
              <a:gd name="connsiteX21" fmla="*/ 4090712 w 4464643"/>
              <a:gd name="connsiteY21" fmla="*/ 3466948 h 4464843"/>
              <a:gd name="connsiteX22" fmla="*/ 3268066 w 4464643"/>
              <a:gd name="connsiteY22" fmla="*/ 2645417 h 4464843"/>
              <a:gd name="connsiteX23" fmla="*/ 3096168 w 4464643"/>
              <a:gd name="connsiteY23" fmla="*/ 2937863 h 4464843"/>
              <a:gd name="connsiteX24" fmla="*/ 3885324 w 4464643"/>
              <a:gd name="connsiteY24" fmla="*/ 3727028 h 4464843"/>
              <a:gd name="connsiteX25" fmla="*/ 4090712 w 4464643"/>
              <a:gd name="connsiteY25" fmla="*/ 3466948 h 4464843"/>
              <a:gd name="connsiteX26" fmla="*/ 4090712 w 4464643"/>
              <a:gd name="connsiteY26" fmla="*/ 3466948 h 4464843"/>
              <a:gd name="connsiteX27" fmla="*/ 4347439 w 4464643"/>
              <a:gd name="connsiteY27" fmla="*/ 2942330 h 4464843"/>
              <a:gd name="connsiteX28" fmla="*/ 3290392 w 4464643"/>
              <a:gd name="connsiteY28" fmla="*/ 1886398 h 4464843"/>
              <a:gd name="connsiteX29" fmla="*/ 3348428 w 4464643"/>
              <a:gd name="connsiteY29" fmla="*/ 2232422 h 4464843"/>
              <a:gd name="connsiteX30" fmla="*/ 3335036 w 4464643"/>
              <a:gd name="connsiteY30" fmla="*/ 2396509 h 4464843"/>
              <a:gd name="connsiteX31" fmla="*/ 4207917 w 4464643"/>
              <a:gd name="connsiteY31" fmla="*/ 3268266 h 4464843"/>
              <a:gd name="connsiteX32" fmla="*/ 4347439 w 4464643"/>
              <a:gd name="connsiteY32" fmla="*/ 2942330 h 4464843"/>
              <a:gd name="connsiteX33" fmla="*/ 4347439 w 4464643"/>
              <a:gd name="connsiteY33" fmla="*/ 2942330 h 4464843"/>
              <a:gd name="connsiteX34" fmla="*/ 4222423 w 4464643"/>
              <a:gd name="connsiteY34" fmla="*/ 1227830 h 4464843"/>
              <a:gd name="connsiteX35" fmla="*/ 3906536 w 4464643"/>
              <a:gd name="connsiteY35" fmla="*/ 1404195 h 4464843"/>
              <a:gd name="connsiteX36" fmla="*/ 4445670 w 4464643"/>
              <a:gd name="connsiteY36" fmla="*/ 1944443 h 4464843"/>
              <a:gd name="connsiteX37" fmla="*/ 4222423 w 4464643"/>
              <a:gd name="connsiteY37" fmla="*/ 1227830 h 4464843"/>
              <a:gd name="connsiteX38" fmla="*/ 4222423 w 4464643"/>
              <a:gd name="connsiteY38" fmla="*/ 1227830 h 4464843"/>
              <a:gd name="connsiteX39" fmla="*/ 4464644 w 4464643"/>
              <a:gd name="connsiteY39" fmla="*/ 2275951 h 4464843"/>
              <a:gd name="connsiteX40" fmla="*/ 3707854 w 4464643"/>
              <a:gd name="connsiteY40" fmla="*/ 1519161 h 4464843"/>
              <a:gd name="connsiteX41" fmla="*/ 3410941 w 4464643"/>
              <a:gd name="connsiteY41" fmla="*/ 1688830 h 4464843"/>
              <a:gd name="connsiteX42" fmla="*/ 4415533 w 4464643"/>
              <a:gd name="connsiteY42" fmla="*/ 2693413 h 4464843"/>
              <a:gd name="connsiteX43" fmla="*/ 4464644 w 4464643"/>
              <a:gd name="connsiteY43" fmla="*/ 2275951 h 4464843"/>
              <a:gd name="connsiteX44" fmla="*/ 1835963 w 4464643"/>
              <a:gd name="connsiteY44" fmla="*/ 3031627 h 4464843"/>
              <a:gd name="connsiteX45" fmla="*/ 2377516 w 4464643"/>
              <a:gd name="connsiteY45" fmla="*/ 3113723 h 4464843"/>
              <a:gd name="connsiteX46" fmla="*/ 2865111 w 4464643"/>
              <a:gd name="connsiteY46" fmla="*/ 2864196 h 4464843"/>
              <a:gd name="connsiteX47" fmla="*/ 2865111 w 4464643"/>
              <a:gd name="connsiteY47" fmla="*/ 2864196 h 4464843"/>
              <a:gd name="connsiteX48" fmla="*/ 3109865 w 4464643"/>
              <a:gd name="connsiteY48" fmla="*/ 2406549 h 4464843"/>
              <a:gd name="connsiteX49" fmla="*/ 3058782 w 4464643"/>
              <a:gd name="connsiteY49" fmla="*/ 1890084 h 4464843"/>
              <a:gd name="connsiteX50" fmla="*/ 2729113 w 4464643"/>
              <a:gd name="connsiteY50" fmla="*/ 1489253 h 4464843"/>
              <a:gd name="connsiteX51" fmla="*/ 2232222 w 4464643"/>
              <a:gd name="connsiteY51" fmla="*/ 1339453 h 4464843"/>
              <a:gd name="connsiteX52" fmla="*/ 1722111 w 4464643"/>
              <a:gd name="connsiteY52" fmla="*/ 1500188 h 4464843"/>
              <a:gd name="connsiteX53" fmla="*/ 1722111 w 4464643"/>
              <a:gd name="connsiteY53" fmla="*/ 1500188 h 4464843"/>
              <a:gd name="connsiteX54" fmla="*/ 1426597 w 4464643"/>
              <a:gd name="connsiteY54" fmla="*/ 1848650 h 4464843"/>
              <a:gd name="connsiteX55" fmla="*/ 1342120 w 4464643"/>
              <a:gd name="connsiteY55" fmla="*/ 2297668 h 4464843"/>
              <a:gd name="connsiteX56" fmla="*/ 1490815 w 4464643"/>
              <a:gd name="connsiteY56" fmla="*/ 2729703 h 4464843"/>
              <a:gd name="connsiteX57" fmla="*/ 1833734 w 4464643"/>
              <a:gd name="connsiteY57" fmla="*/ 3031627 h 4464843"/>
              <a:gd name="connsiteX58" fmla="*/ 1835963 w 4464643"/>
              <a:gd name="connsiteY58" fmla="*/ 3031627 h 4464843"/>
              <a:gd name="connsiteX59" fmla="*/ 1691973 w 4464643"/>
              <a:gd name="connsiteY59" fmla="*/ 1257967 h 4464843"/>
              <a:gd name="connsiteX60" fmla="*/ 2120598 w 4464643"/>
              <a:gd name="connsiteY60" fmla="*/ 1122912 h 4464843"/>
              <a:gd name="connsiteX61" fmla="*/ 2120598 w 4464643"/>
              <a:gd name="connsiteY61" fmla="*/ 0 h 4464843"/>
              <a:gd name="connsiteX62" fmla="*/ 1051265 w 4464643"/>
              <a:gd name="connsiteY62" fmla="*/ 334863 h 4464843"/>
              <a:gd name="connsiteX63" fmla="*/ 1691973 w 4464643"/>
              <a:gd name="connsiteY63" fmla="*/ 1257967 h 4464843"/>
              <a:gd name="connsiteX64" fmla="*/ 2343836 w 4464643"/>
              <a:gd name="connsiteY64" fmla="*/ 0 h 4464843"/>
              <a:gd name="connsiteX65" fmla="*/ 2343836 w 4464643"/>
              <a:gd name="connsiteY65" fmla="*/ 1116206 h 4464843"/>
              <a:gd name="connsiteX66" fmla="*/ 2791616 w 4464643"/>
              <a:gd name="connsiteY66" fmla="*/ 1261424 h 4464843"/>
              <a:gd name="connsiteX67" fmla="*/ 3139697 w 4464643"/>
              <a:gd name="connsiteY67" fmla="*/ 1578321 h 4464843"/>
              <a:gd name="connsiteX68" fmla="*/ 4111924 w 4464643"/>
              <a:gd name="connsiteY68" fmla="*/ 1020213 h 4464843"/>
              <a:gd name="connsiteX69" fmla="*/ 3350905 w 4464643"/>
              <a:gd name="connsiteY69" fmla="*/ 296904 h 4464843"/>
              <a:gd name="connsiteX70" fmla="*/ 2343836 w 4464643"/>
              <a:gd name="connsiteY70" fmla="*/ 0 h 4464843"/>
              <a:gd name="connsiteX71" fmla="*/ 2343836 w 4464643"/>
              <a:gd name="connsiteY71" fmla="*/ 0 h 4464843"/>
              <a:gd name="connsiteX72" fmla="*/ 1136104 w 4464643"/>
              <a:gd name="connsiteY72" fmla="*/ 4176865 h 4464843"/>
              <a:gd name="connsiteX73" fmla="*/ 1347064 w 4464643"/>
              <a:gd name="connsiteY73" fmla="*/ 3753822 h 4464843"/>
              <a:gd name="connsiteX74" fmla="*/ 1636166 w 4464643"/>
              <a:gd name="connsiteY74" fmla="*/ 3176740 h 4464843"/>
              <a:gd name="connsiteX75" fmla="*/ 1277341 w 4464643"/>
              <a:gd name="connsiteY75" fmla="*/ 2807532 h 4464843"/>
              <a:gd name="connsiteX76" fmla="*/ 1122388 w 4464643"/>
              <a:gd name="connsiteY76" fmla="*/ 2316566 h 4464843"/>
              <a:gd name="connsiteX77" fmla="*/ 1204265 w 4464643"/>
              <a:gd name="connsiteY77" fmla="*/ 1808274 h 4464843"/>
              <a:gd name="connsiteX78" fmla="*/ 1505569 w 4464643"/>
              <a:gd name="connsiteY78" fmla="*/ 1390803 h 4464843"/>
              <a:gd name="connsiteX79" fmla="*/ 867093 w 4464643"/>
              <a:gd name="connsiteY79" fmla="*/ 471041 h 4464843"/>
              <a:gd name="connsiteX80" fmla="*/ 194319 w 4464643"/>
              <a:gd name="connsiteY80" fmla="*/ 1326318 h 4464843"/>
              <a:gd name="connsiteX81" fmla="*/ 5797 w 4464643"/>
              <a:gd name="connsiteY81" fmla="*/ 2398043 h 4464843"/>
              <a:gd name="connsiteX82" fmla="*/ 346321 w 4464643"/>
              <a:gd name="connsiteY82" fmla="*/ 3431562 h 4464843"/>
              <a:gd name="connsiteX83" fmla="*/ 1134980 w 4464643"/>
              <a:gd name="connsiteY83" fmla="*/ 4181323 h 4464843"/>
              <a:gd name="connsiteX84" fmla="*/ 1136104 w 4464643"/>
              <a:gd name="connsiteY84" fmla="*/ 4176865 h 44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464643" h="4464843">
                <a:moveTo>
                  <a:pt x="1339253" y="4277316"/>
                </a:moveTo>
                <a:cubicBezTo>
                  <a:pt x="1533401" y="4362050"/>
                  <a:pt x="1738598" y="4418800"/>
                  <a:pt x="1948701" y="4445870"/>
                </a:cubicBezTo>
                <a:lnTo>
                  <a:pt x="1486586" y="3983755"/>
                </a:lnTo>
                <a:lnTo>
                  <a:pt x="1339253" y="4277316"/>
                </a:lnTo>
                <a:close/>
                <a:moveTo>
                  <a:pt x="2275751" y="4464844"/>
                </a:moveTo>
                <a:cubicBezTo>
                  <a:pt x="2416807" y="4462358"/>
                  <a:pt x="2557320" y="4446670"/>
                  <a:pt x="2695451" y="4417962"/>
                </a:cubicBezTo>
                <a:lnTo>
                  <a:pt x="1742199" y="3460252"/>
                </a:lnTo>
                <a:lnTo>
                  <a:pt x="1587046" y="3771681"/>
                </a:lnTo>
                <a:lnTo>
                  <a:pt x="2275751" y="4464844"/>
                </a:lnTo>
                <a:close/>
                <a:moveTo>
                  <a:pt x="3268066" y="4208117"/>
                </a:moveTo>
                <a:lnTo>
                  <a:pt x="2396300" y="3335236"/>
                </a:lnTo>
                <a:cubicBezTo>
                  <a:pt x="2225707" y="3362554"/>
                  <a:pt x="2051028" y="3348000"/>
                  <a:pt x="1887312" y="3292821"/>
                </a:cubicBezTo>
                <a:lnTo>
                  <a:pt x="2942130" y="4353221"/>
                </a:lnTo>
                <a:cubicBezTo>
                  <a:pt x="3054306" y="4313206"/>
                  <a:pt x="3163262" y="4264695"/>
                  <a:pt x="3268066" y="4208117"/>
                </a:cubicBezTo>
                <a:lnTo>
                  <a:pt x="3268066" y="4208117"/>
                </a:lnTo>
                <a:close/>
                <a:moveTo>
                  <a:pt x="3726828" y="3885533"/>
                </a:moveTo>
                <a:lnTo>
                  <a:pt x="2937662" y="3096368"/>
                </a:lnTo>
                <a:cubicBezTo>
                  <a:pt x="2849509" y="3168234"/>
                  <a:pt x="2750887" y="3226203"/>
                  <a:pt x="2645217" y="3268266"/>
                </a:cubicBezTo>
                <a:lnTo>
                  <a:pt x="3466748" y="4090911"/>
                </a:lnTo>
                <a:cubicBezTo>
                  <a:pt x="3558445" y="4029047"/>
                  <a:pt x="3645389" y="3960390"/>
                  <a:pt x="3726828" y="3885533"/>
                </a:cubicBezTo>
                <a:lnTo>
                  <a:pt x="3726828" y="3885533"/>
                </a:lnTo>
                <a:close/>
                <a:moveTo>
                  <a:pt x="4090712" y="3466948"/>
                </a:moveTo>
                <a:lnTo>
                  <a:pt x="3268066" y="2645417"/>
                </a:lnTo>
                <a:cubicBezTo>
                  <a:pt x="3226003" y="2751087"/>
                  <a:pt x="3168034" y="2849709"/>
                  <a:pt x="3096168" y="2937863"/>
                </a:cubicBezTo>
                <a:lnTo>
                  <a:pt x="3885324" y="3727028"/>
                </a:lnTo>
                <a:cubicBezTo>
                  <a:pt x="3960190" y="3645589"/>
                  <a:pt x="4028847" y="3558654"/>
                  <a:pt x="4090712" y="3466948"/>
                </a:cubicBezTo>
                <a:lnTo>
                  <a:pt x="4090712" y="3466948"/>
                </a:lnTo>
                <a:close/>
                <a:moveTo>
                  <a:pt x="4347439" y="2942330"/>
                </a:moveTo>
                <a:lnTo>
                  <a:pt x="3290392" y="1886398"/>
                </a:lnTo>
                <a:cubicBezTo>
                  <a:pt x="3328073" y="1997897"/>
                  <a:pt x="3347676" y="2114722"/>
                  <a:pt x="3348428" y="2232422"/>
                </a:cubicBezTo>
                <a:cubicBezTo>
                  <a:pt x="3347942" y="2287372"/>
                  <a:pt x="3343466" y="2342207"/>
                  <a:pt x="3335036" y="2396509"/>
                </a:cubicBezTo>
                <a:lnTo>
                  <a:pt x="4207917" y="3268266"/>
                </a:lnTo>
                <a:cubicBezTo>
                  <a:pt x="4262581" y="3163300"/>
                  <a:pt x="4309224" y="3054344"/>
                  <a:pt x="4347439" y="2942330"/>
                </a:cubicBezTo>
                <a:lnTo>
                  <a:pt x="4347439" y="2942330"/>
                </a:lnTo>
                <a:close/>
                <a:moveTo>
                  <a:pt x="4222423" y="1227830"/>
                </a:moveTo>
                <a:lnTo>
                  <a:pt x="3906536" y="1404195"/>
                </a:lnTo>
                <a:lnTo>
                  <a:pt x="4445670" y="1944443"/>
                </a:lnTo>
                <a:cubicBezTo>
                  <a:pt x="4412609" y="1694602"/>
                  <a:pt x="4337114" y="1452239"/>
                  <a:pt x="4222423" y="1227830"/>
                </a:cubicBezTo>
                <a:lnTo>
                  <a:pt x="4222423" y="1227830"/>
                </a:lnTo>
                <a:close/>
                <a:moveTo>
                  <a:pt x="4464644" y="2275951"/>
                </a:moveTo>
                <a:lnTo>
                  <a:pt x="3707854" y="1519161"/>
                </a:lnTo>
                <a:lnTo>
                  <a:pt x="3410941" y="1688830"/>
                </a:lnTo>
                <a:lnTo>
                  <a:pt x="4415533" y="2693413"/>
                </a:lnTo>
                <a:cubicBezTo>
                  <a:pt x="4444841" y="2556091"/>
                  <a:pt x="4461291" y="2416331"/>
                  <a:pt x="4464644" y="2275951"/>
                </a:cubicBezTo>
                <a:close/>
                <a:moveTo>
                  <a:pt x="1835963" y="3031627"/>
                </a:moveTo>
                <a:cubicBezTo>
                  <a:pt x="2003422" y="3115047"/>
                  <a:pt x="2192855" y="3143764"/>
                  <a:pt x="2377516" y="3113723"/>
                </a:cubicBezTo>
                <a:cubicBezTo>
                  <a:pt x="2562168" y="3083681"/>
                  <a:pt x="2732732" y="2996394"/>
                  <a:pt x="2865111" y="2864196"/>
                </a:cubicBezTo>
                <a:lnTo>
                  <a:pt x="2865111" y="2864196"/>
                </a:lnTo>
                <a:cubicBezTo>
                  <a:pt x="2990203" y="2739247"/>
                  <a:pt x="3075385" y="2579970"/>
                  <a:pt x="3109865" y="2406549"/>
                </a:cubicBezTo>
                <a:cubicBezTo>
                  <a:pt x="3144345" y="2233136"/>
                  <a:pt x="3126562" y="2053390"/>
                  <a:pt x="3058782" y="1890084"/>
                </a:cubicBezTo>
                <a:cubicBezTo>
                  <a:pt x="2991002" y="1726787"/>
                  <a:pt x="2876264" y="1587284"/>
                  <a:pt x="2729113" y="1489253"/>
                </a:cubicBezTo>
                <a:cubicBezTo>
                  <a:pt x="2581970" y="1391231"/>
                  <a:pt x="2409025" y="1339091"/>
                  <a:pt x="2232222" y="1339453"/>
                </a:cubicBezTo>
                <a:cubicBezTo>
                  <a:pt x="2049666" y="1339082"/>
                  <a:pt x="1871472" y="1395222"/>
                  <a:pt x="1722111" y="1500188"/>
                </a:cubicBezTo>
                <a:lnTo>
                  <a:pt x="1722111" y="1500188"/>
                </a:lnTo>
                <a:cubicBezTo>
                  <a:pt x="1595057" y="1588751"/>
                  <a:pt x="1493215" y="1708833"/>
                  <a:pt x="1426597" y="1848650"/>
                </a:cubicBezTo>
                <a:cubicBezTo>
                  <a:pt x="1359980" y="1988468"/>
                  <a:pt x="1330862" y="2143201"/>
                  <a:pt x="1342120" y="2297668"/>
                </a:cubicBezTo>
                <a:cubicBezTo>
                  <a:pt x="1353379" y="2452135"/>
                  <a:pt x="1404623" y="2601020"/>
                  <a:pt x="1490815" y="2729703"/>
                </a:cubicBezTo>
                <a:cubicBezTo>
                  <a:pt x="1576997" y="2858377"/>
                  <a:pt x="1695174" y="2962427"/>
                  <a:pt x="1833734" y="3031627"/>
                </a:cubicBezTo>
                <a:lnTo>
                  <a:pt x="1835963" y="3031627"/>
                </a:lnTo>
                <a:close/>
                <a:moveTo>
                  <a:pt x="1691973" y="1257967"/>
                </a:moveTo>
                <a:cubicBezTo>
                  <a:pt x="1823885" y="1183586"/>
                  <a:pt x="1969875" y="1137590"/>
                  <a:pt x="2120598" y="1122912"/>
                </a:cubicBezTo>
                <a:lnTo>
                  <a:pt x="2120598" y="0"/>
                </a:lnTo>
                <a:cubicBezTo>
                  <a:pt x="1741351" y="18157"/>
                  <a:pt x="1373134" y="133465"/>
                  <a:pt x="1051265" y="334863"/>
                </a:cubicBezTo>
                <a:lnTo>
                  <a:pt x="1691973" y="1257967"/>
                </a:lnTo>
                <a:close/>
                <a:moveTo>
                  <a:pt x="2343836" y="0"/>
                </a:moveTo>
                <a:lnTo>
                  <a:pt x="2343836" y="1116206"/>
                </a:lnTo>
                <a:cubicBezTo>
                  <a:pt x="2501722" y="1132237"/>
                  <a:pt x="2654370" y="1181738"/>
                  <a:pt x="2791616" y="1261424"/>
                </a:cubicBezTo>
                <a:cubicBezTo>
                  <a:pt x="2928852" y="1341110"/>
                  <a:pt x="3047514" y="1449143"/>
                  <a:pt x="3139697" y="1578321"/>
                </a:cubicBezTo>
                <a:lnTo>
                  <a:pt x="4111924" y="1020213"/>
                </a:lnTo>
                <a:cubicBezTo>
                  <a:pt x="3919157" y="722206"/>
                  <a:pt x="3658315" y="474287"/>
                  <a:pt x="3350905" y="296904"/>
                </a:cubicBezTo>
                <a:cubicBezTo>
                  <a:pt x="3043495" y="119521"/>
                  <a:pt x="2698318" y="17756"/>
                  <a:pt x="2343836" y="0"/>
                </a:cubicBezTo>
                <a:lnTo>
                  <a:pt x="2343836" y="0"/>
                </a:lnTo>
                <a:close/>
                <a:moveTo>
                  <a:pt x="1136104" y="4176865"/>
                </a:moveTo>
                <a:lnTo>
                  <a:pt x="1347064" y="3753822"/>
                </a:lnTo>
                <a:lnTo>
                  <a:pt x="1636166" y="3176740"/>
                </a:lnTo>
                <a:cubicBezTo>
                  <a:pt x="1489415" y="3083309"/>
                  <a:pt x="1366542" y="2956884"/>
                  <a:pt x="1277341" y="2807532"/>
                </a:cubicBezTo>
                <a:cubicBezTo>
                  <a:pt x="1188139" y="2658190"/>
                  <a:pt x="1135075" y="2490054"/>
                  <a:pt x="1122388" y="2316566"/>
                </a:cubicBezTo>
                <a:cubicBezTo>
                  <a:pt x="1109701" y="2143068"/>
                  <a:pt x="1137742" y="1969008"/>
                  <a:pt x="1204265" y="1808274"/>
                </a:cubicBezTo>
                <a:cubicBezTo>
                  <a:pt x="1270797" y="1647539"/>
                  <a:pt x="1373972" y="1504579"/>
                  <a:pt x="1505569" y="1390803"/>
                </a:cubicBezTo>
                <a:lnTo>
                  <a:pt x="867093" y="471041"/>
                </a:lnTo>
                <a:cubicBezTo>
                  <a:pt x="575721" y="696277"/>
                  <a:pt x="344596" y="990095"/>
                  <a:pt x="194319" y="1326318"/>
                </a:cubicBezTo>
                <a:cubicBezTo>
                  <a:pt x="44040" y="1662541"/>
                  <a:pt x="-20725" y="2030721"/>
                  <a:pt x="5797" y="2398043"/>
                </a:cubicBezTo>
                <a:cubicBezTo>
                  <a:pt x="32318" y="2765365"/>
                  <a:pt x="149302" y="3120419"/>
                  <a:pt x="346321" y="3431562"/>
                </a:cubicBezTo>
                <a:cubicBezTo>
                  <a:pt x="543341" y="3742716"/>
                  <a:pt x="814277" y="4000281"/>
                  <a:pt x="1134980" y="4181323"/>
                </a:cubicBezTo>
                <a:lnTo>
                  <a:pt x="1136104" y="4176865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sz="135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387A3B-EF71-7BF5-DF00-8872D0F4F926}"/>
              </a:ext>
            </a:extLst>
          </p:cNvPr>
          <p:cNvSpPr/>
          <p:nvPr userDrawn="1"/>
        </p:nvSpPr>
        <p:spPr>
          <a:xfrm flipH="1">
            <a:off x="4594672" y="251321"/>
            <a:ext cx="2161728" cy="2317430"/>
          </a:xfrm>
          <a:prstGeom prst="roundRect">
            <a:avLst/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DE73C3-F55C-F7B4-3F0C-0D794CE58586}"/>
              </a:ext>
            </a:extLst>
          </p:cNvPr>
          <p:cNvSpPr/>
          <p:nvPr userDrawn="1"/>
        </p:nvSpPr>
        <p:spPr>
          <a:xfrm>
            <a:off x="5338483" y="251321"/>
            <a:ext cx="3805515" cy="2317430"/>
          </a:xfrm>
          <a:prstGeom prst="rect">
            <a:avLst/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C5AAD-1417-8F4D-EF38-3A0A0A113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684213" y="530568"/>
            <a:ext cx="835611" cy="115058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07A1CBC-2A6B-9FCB-F7EE-4186861D7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8FD658-A198-B2AB-A83C-C7ECBE62CD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47B3FC-98D2-89F5-22A6-3E42D26A4A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47" y="1171852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and no more than three lines so this is an example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38A036D-1497-DB1C-D2E2-A6AC9A8BEB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3747" y="845857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7222A3B-4703-A8CD-AF7C-78FAE8716A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3747" y="3653398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Centre your text boxes from top to bottom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60428D4-2B44-1F3A-A94A-931574D86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3747" y="3111051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188614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10B5-76F6-451F-8E2A-7BACC8FF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65" y="4781811"/>
            <a:ext cx="360246" cy="225470"/>
          </a:xfrm>
          <a:prstGeom prst="rect">
            <a:avLst/>
          </a:prstGeom>
        </p:spPr>
        <p:txBody>
          <a:bodyPr/>
          <a:lstStyle/>
          <a:p>
            <a:fld id="{2A617CA9-2B68-4B21-AEF3-84D61CB2391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51380F-E59C-CEE9-AC2E-FAF622A7900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4688B-DC92-C394-30E7-ABFAE678D597}"/>
              </a:ext>
            </a:extLst>
          </p:cNvPr>
          <p:cNvSpPr/>
          <p:nvPr userDrawn="1"/>
        </p:nvSpPr>
        <p:spPr>
          <a:xfrm flipH="1">
            <a:off x="4594672" y="2568076"/>
            <a:ext cx="2161728" cy="2317430"/>
          </a:xfrm>
          <a:prstGeom prst="round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D032-CB3B-0296-7A5F-07B9956D01E9}"/>
              </a:ext>
            </a:extLst>
          </p:cNvPr>
          <p:cNvSpPr/>
          <p:nvPr userDrawn="1"/>
        </p:nvSpPr>
        <p:spPr>
          <a:xfrm>
            <a:off x="5338484" y="2568076"/>
            <a:ext cx="3805516" cy="231743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7" name="Graphic 90">
            <a:extLst>
              <a:ext uri="{FF2B5EF4-FFF2-40B4-BE49-F238E27FC236}">
                <a16:creationId xmlns:a16="http://schemas.microsoft.com/office/drawing/2014/main" id="{BB1E1966-AEAC-712F-7347-ED5C705DCEDE}"/>
              </a:ext>
            </a:extLst>
          </p:cNvPr>
          <p:cNvSpPr/>
          <p:nvPr userDrawn="1"/>
        </p:nvSpPr>
        <p:spPr>
          <a:xfrm>
            <a:off x="-1234084" y="3653398"/>
            <a:ext cx="3247424" cy="2435678"/>
          </a:xfrm>
          <a:custGeom>
            <a:avLst/>
            <a:gdLst>
              <a:gd name="connsiteX0" fmla="*/ 1339253 w 4464643"/>
              <a:gd name="connsiteY0" fmla="*/ 4277316 h 4464843"/>
              <a:gd name="connsiteX1" fmla="*/ 1948701 w 4464643"/>
              <a:gd name="connsiteY1" fmla="*/ 4445870 h 4464843"/>
              <a:gd name="connsiteX2" fmla="*/ 1486586 w 4464643"/>
              <a:gd name="connsiteY2" fmla="*/ 3983755 h 4464843"/>
              <a:gd name="connsiteX3" fmla="*/ 1339253 w 4464643"/>
              <a:gd name="connsiteY3" fmla="*/ 4277316 h 4464843"/>
              <a:gd name="connsiteX4" fmla="*/ 2275751 w 4464643"/>
              <a:gd name="connsiteY4" fmla="*/ 4464844 h 4464843"/>
              <a:gd name="connsiteX5" fmla="*/ 2695451 w 4464643"/>
              <a:gd name="connsiteY5" fmla="*/ 4417962 h 4464843"/>
              <a:gd name="connsiteX6" fmla="*/ 1742199 w 4464643"/>
              <a:gd name="connsiteY6" fmla="*/ 3460252 h 4464843"/>
              <a:gd name="connsiteX7" fmla="*/ 1587046 w 4464643"/>
              <a:gd name="connsiteY7" fmla="*/ 3771681 h 4464843"/>
              <a:gd name="connsiteX8" fmla="*/ 2275751 w 4464643"/>
              <a:gd name="connsiteY8" fmla="*/ 4464844 h 4464843"/>
              <a:gd name="connsiteX9" fmla="*/ 3268066 w 4464643"/>
              <a:gd name="connsiteY9" fmla="*/ 4208117 h 4464843"/>
              <a:gd name="connsiteX10" fmla="*/ 2396300 w 4464643"/>
              <a:gd name="connsiteY10" fmla="*/ 3335236 h 4464843"/>
              <a:gd name="connsiteX11" fmla="*/ 1887312 w 4464643"/>
              <a:gd name="connsiteY11" fmla="*/ 3292821 h 4464843"/>
              <a:gd name="connsiteX12" fmla="*/ 2942130 w 4464643"/>
              <a:gd name="connsiteY12" fmla="*/ 4353221 h 4464843"/>
              <a:gd name="connsiteX13" fmla="*/ 3268066 w 4464643"/>
              <a:gd name="connsiteY13" fmla="*/ 4208117 h 4464843"/>
              <a:gd name="connsiteX14" fmla="*/ 3268066 w 4464643"/>
              <a:gd name="connsiteY14" fmla="*/ 4208117 h 4464843"/>
              <a:gd name="connsiteX15" fmla="*/ 3726828 w 4464643"/>
              <a:gd name="connsiteY15" fmla="*/ 3885533 h 4464843"/>
              <a:gd name="connsiteX16" fmla="*/ 2937662 w 4464643"/>
              <a:gd name="connsiteY16" fmla="*/ 3096368 h 4464843"/>
              <a:gd name="connsiteX17" fmla="*/ 2645217 w 4464643"/>
              <a:gd name="connsiteY17" fmla="*/ 3268266 h 4464843"/>
              <a:gd name="connsiteX18" fmla="*/ 3466748 w 4464643"/>
              <a:gd name="connsiteY18" fmla="*/ 4090911 h 4464843"/>
              <a:gd name="connsiteX19" fmla="*/ 3726828 w 4464643"/>
              <a:gd name="connsiteY19" fmla="*/ 3885533 h 4464843"/>
              <a:gd name="connsiteX20" fmla="*/ 3726828 w 4464643"/>
              <a:gd name="connsiteY20" fmla="*/ 3885533 h 4464843"/>
              <a:gd name="connsiteX21" fmla="*/ 4090712 w 4464643"/>
              <a:gd name="connsiteY21" fmla="*/ 3466948 h 4464843"/>
              <a:gd name="connsiteX22" fmla="*/ 3268066 w 4464643"/>
              <a:gd name="connsiteY22" fmla="*/ 2645417 h 4464843"/>
              <a:gd name="connsiteX23" fmla="*/ 3096168 w 4464643"/>
              <a:gd name="connsiteY23" fmla="*/ 2937863 h 4464843"/>
              <a:gd name="connsiteX24" fmla="*/ 3885324 w 4464643"/>
              <a:gd name="connsiteY24" fmla="*/ 3727028 h 4464843"/>
              <a:gd name="connsiteX25" fmla="*/ 4090712 w 4464643"/>
              <a:gd name="connsiteY25" fmla="*/ 3466948 h 4464843"/>
              <a:gd name="connsiteX26" fmla="*/ 4090712 w 4464643"/>
              <a:gd name="connsiteY26" fmla="*/ 3466948 h 4464843"/>
              <a:gd name="connsiteX27" fmla="*/ 4347439 w 4464643"/>
              <a:gd name="connsiteY27" fmla="*/ 2942330 h 4464843"/>
              <a:gd name="connsiteX28" fmla="*/ 3290392 w 4464643"/>
              <a:gd name="connsiteY28" fmla="*/ 1886398 h 4464843"/>
              <a:gd name="connsiteX29" fmla="*/ 3348428 w 4464643"/>
              <a:gd name="connsiteY29" fmla="*/ 2232422 h 4464843"/>
              <a:gd name="connsiteX30" fmla="*/ 3335036 w 4464643"/>
              <a:gd name="connsiteY30" fmla="*/ 2396509 h 4464843"/>
              <a:gd name="connsiteX31" fmla="*/ 4207917 w 4464643"/>
              <a:gd name="connsiteY31" fmla="*/ 3268266 h 4464843"/>
              <a:gd name="connsiteX32" fmla="*/ 4347439 w 4464643"/>
              <a:gd name="connsiteY32" fmla="*/ 2942330 h 4464843"/>
              <a:gd name="connsiteX33" fmla="*/ 4347439 w 4464643"/>
              <a:gd name="connsiteY33" fmla="*/ 2942330 h 4464843"/>
              <a:gd name="connsiteX34" fmla="*/ 4222423 w 4464643"/>
              <a:gd name="connsiteY34" fmla="*/ 1227830 h 4464843"/>
              <a:gd name="connsiteX35" fmla="*/ 3906536 w 4464643"/>
              <a:gd name="connsiteY35" fmla="*/ 1404195 h 4464843"/>
              <a:gd name="connsiteX36" fmla="*/ 4445670 w 4464643"/>
              <a:gd name="connsiteY36" fmla="*/ 1944443 h 4464843"/>
              <a:gd name="connsiteX37" fmla="*/ 4222423 w 4464643"/>
              <a:gd name="connsiteY37" fmla="*/ 1227830 h 4464843"/>
              <a:gd name="connsiteX38" fmla="*/ 4222423 w 4464643"/>
              <a:gd name="connsiteY38" fmla="*/ 1227830 h 4464843"/>
              <a:gd name="connsiteX39" fmla="*/ 4464644 w 4464643"/>
              <a:gd name="connsiteY39" fmla="*/ 2275951 h 4464843"/>
              <a:gd name="connsiteX40" fmla="*/ 3707854 w 4464643"/>
              <a:gd name="connsiteY40" fmla="*/ 1519161 h 4464843"/>
              <a:gd name="connsiteX41" fmla="*/ 3410941 w 4464643"/>
              <a:gd name="connsiteY41" fmla="*/ 1688830 h 4464843"/>
              <a:gd name="connsiteX42" fmla="*/ 4415533 w 4464643"/>
              <a:gd name="connsiteY42" fmla="*/ 2693413 h 4464843"/>
              <a:gd name="connsiteX43" fmla="*/ 4464644 w 4464643"/>
              <a:gd name="connsiteY43" fmla="*/ 2275951 h 4464843"/>
              <a:gd name="connsiteX44" fmla="*/ 1835963 w 4464643"/>
              <a:gd name="connsiteY44" fmla="*/ 3031627 h 4464843"/>
              <a:gd name="connsiteX45" fmla="*/ 2377516 w 4464643"/>
              <a:gd name="connsiteY45" fmla="*/ 3113723 h 4464843"/>
              <a:gd name="connsiteX46" fmla="*/ 2865111 w 4464643"/>
              <a:gd name="connsiteY46" fmla="*/ 2864196 h 4464843"/>
              <a:gd name="connsiteX47" fmla="*/ 2865111 w 4464643"/>
              <a:gd name="connsiteY47" fmla="*/ 2864196 h 4464843"/>
              <a:gd name="connsiteX48" fmla="*/ 3109865 w 4464643"/>
              <a:gd name="connsiteY48" fmla="*/ 2406549 h 4464843"/>
              <a:gd name="connsiteX49" fmla="*/ 3058782 w 4464643"/>
              <a:gd name="connsiteY49" fmla="*/ 1890084 h 4464843"/>
              <a:gd name="connsiteX50" fmla="*/ 2729113 w 4464643"/>
              <a:gd name="connsiteY50" fmla="*/ 1489253 h 4464843"/>
              <a:gd name="connsiteX51" fmla="*/ 2232222 w 4464643"/>
              <a:gd name="connsiteY51" fmla="*/ 1339453 h 4464843"/>
              <a:gd name="connsiteX52" fmla="*/ 1722111 w 4464643"/>
              <a:gd name="connsiteY52" fmla="*/ 1500188 h 4464843"/>
              <a:gd name="connsiteX53" fmla="*/ 1722111 w 4464643"/>
              <a:gd name="connsiteY53" fmla="*/ 1500188 h 4464843"/>
              <a:gd name="connsiteX54" fmla="*/ 1426597 w 4464643"/>
              <a:gd name="connsiteY54" fmla="*/ 1848650 h 4464843"/>
              <a:gd name="connsiteX55" fmla="*/ 1342120 w 4464643"/>
              <a:gd name="connsiteY55" fmla="*/ 2297668 h 4464843"/>
              <a:gd name="connsiteX56" fmla="*/ 1490815 w 4464643"/>
              <a:gd name="connsiteY56" fmla="*/ 2729703 h 4464843"/>
              <a:gd name="connsiteX57" fmla="*/ 1833734 w 4464643"/>
              <a:gd name="connsiteY57" fmla="*/ 3031627 h 4464843"/>
              <a:gd name="connsiteX58" fmla="*/ 1835963 w 4464643"/>
              <a:gd name="connsiteY58" fmla="*/ 3031627 h 4464843"/>
              <a:gd name="connsiteX59" fmla="*/ 1691973 w 4464643"/>
              <a:gd name="connsiteY59" fmla="*/ 1257967 h 4464843"/>
              <a:gd name="connsiteX60" fmla="*/ 2120598 w 4464643"/>
              <a:gd name="connsiteY60" fmla="*/ 1122912 h 4464843"/>
              <a:gd name="connsiteX61" fmla="*/ 2120598 w 4464643"/>
              <a:gd name="connsiteY61" fmla="*/ 0 h 4464843"/>
              <a:gd name="connsiteX62" fmla="*/ 1051265 w 4464643"/>
              <a:gd name="connsiteY62" fmla="*/ 334863 h 4464843"/>
              <a:gd name="connsiteX63" fmla="*/ 1691973 w 4464643"/>
              <a:gd name="connsiteY63" fmla="*/ 1257967 h 4464843"/>
              <a:gd name="connsiteX64" fmla="*/ 2343836 w 4464643"/>
              <a:gd name="connsiteY64" fmla="*/ 0 h 4464843"/>
              <a:gd name="connsiteX65" fmla="*/ 2343836 w 4464643"/>
              <a:gd name="connsiteY65" fmla="*/ 1116206 h 4464843"/>
              <a:gd name="connsiteX66" fmla="*/ 2791616 w 4464643"/>
              <a:gd name="connsiteY66" fmla="*/ 1261424 h 4464843"/>
              <a:gd name="connsiteX67" fmla="*/ 3139697 w 4464643"/>
              <a:gd name="connsiteY67" fmla="*/ 1578321 h 4464843"/>
              <a:gd name="connsiteX68" fmla="*/ 4111924 w 4464643"/>
              <a:gd name="connsiteY68" fmla="*/ 1020213 h 4464843"/>
              <a:gd name="connsiteX69" fmla="*/ 3350905 w 4464643"/>
              <a:gd name="connsiteY69" fmla="*/ 296904 h 4464843"/>
              <a:gd name="connsiteX70" fmla="*/ 2343836 w 4464643"/>
              <a:gd name="connsiteY70" fmla="*/ 0 h 4464843"/>
              <a:gd name="connsiteX71" fmla="*/ 2343836 w 4464643"/>
              <a:gd name="connsiteY71" fmla="*/ 0 h 4464843"/>
              <a:gd name="connsiteX72" fmla="*/ 1136104 w 4464643"/>
              <a:gd name="connsiteY72" fmla="*/ 4176865 h 4464843"/>
              <a:gd name="connsiteX73" fmla="*/ 1347064 w 4464643"/>
              <a:gd name="connsiteY73" fmla="*/ 3753822 h 4464843"/>
              <a:gd name="connsiteX74" fmla="*/ 1636166 w 4464643"/>
              <a:gd name="connsiteY74" fmla="*/ 3176740 h 4464843"/>
              <a:gd name="connsiteX75" fmla="*/ 1277341 w 4464643"/>
              <a:gd name="connsiteY75" fmla="*/ 2807532 h 4464843"/>
              <a:gd name="connsiteX76" fmla="*/ 1122388 w 4464643"/>
              <a:gd name="connsiteY76" fmla="*/ 2316566 h 4464843"/>
              <a:gd name="connsiteX77" fmla="*/ 1204265 w 4464643"/>
              <a:gd name="connsiteY77" fmla="*/ 1808274 h 4464843"/>
              <a:gd name="connsiteX78" fmla="*/ 1505569 w 4464643"/>
              <a:gd name="connsiteY78" fmla="*/ 1390803 h 4464843"/>
              <a:gd name="connsiteX79" fmla="*/ 867093 w 4464643"/>
              <a:gd name="connsiteY79" fmla="*/ 471041 h 4464843"/>
              <a:gd name="connsiteX80" fmla="*/ 194319 w 4464643"/>
              <a:gd name="connsiteY80" fmla="*/ 1326318 h 4464843"/>
              <a:gd name="connsiteX81" fmla="*/ 5797 w 4464643"/>
              <a:gd name="connsiteY81" fmla="*/ 2398043 h 4464843"/>
              <a:gd name="connsiteX82" fmla="*/ 346321 w 4464643"/>
              <a:gd name="connsiteY82" fmla="*/ 3431562 h 4464843"/>
              <a:gd name="connsiteX83" fmla="*/ 1134980 w 4464643"/>
              <a:gd name="connsiteY83" fmla="*/ 4181323 h 4464843"/>
              <a:gd name="connsiteX84" fmla="*/ 1136104 w 4464643"/>
              <a:gd name="connsiteY84" fmla="*/ 4176865 h 44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464643" h="4464843">
                <a:moveTo>
                  <a:pt x="1339253" y="4277316"/>
                </a:moveTo>
                <a:cubicBezTo>
                  <a:pt x="1533401" y="4362050"/>
                  <a:pt x="1738598" y="4418800"/>
                  <a:pt x="1948701" y="4445870"/>
                </a:cubicBezTo>
                <a:lnTo>
                  <a:pt x="1486586" y="3983755"/>
                </a:lnTo>
                <a:lnTo>
                  <a:pt x="1339253" y="4277316"/>
                </a:lnTo>
                <a:close/>
                <a:moveTo>
                  <a:pt x="2275751" y="4464844"/>
                </a:moveTo>
                <a:cubicBezTo>
                  <a:pt x="2416807" y="4462358"/>
                  <a:pt x="2557320" y="4446670"/>
                  <a:pt x="2695451" y="4417962"/>
                </a:cubicBezTo>
                <a:lnTo>
                  <a:pt x="1742199" y="3460252"/>
                </a:lnTo>
                <a:lnTo>
                  <a:pt x="1587046" y="3771681"/>
                </a:lnTo>
                <a:lnTo>
                  <a:pt x="2275751" y="4464844"/>
                </a:lnTo>
                <a:close/>
                <a:moveTo>
                  <a:pt x="3268066" y="4208117"/>
                </a:moveTo>
                <a:lnTo>
                  <a:pt x="2396300" y="3335236"/>
                </a:lnTo>
                <a:cubicBezTo>
                  <a:pt x="2225707" y="3362554"/>
                  <a:pt x="2051028" y="3348000"/>
                  <a:pt x="1887312" y="3292821"/>
                </a:cubicBezTo>
                <a:lnTo>
                  <a:pt x="2942130" y="4353221"/>
                </a:lnTo>
                <a:cubicBezTo>
                  <a:pt x="3054306" y="4313206"/>
                  <a:pt x="3163262" y="4264695"/>
                  <a:pt x="3268066" y="4208117"/>
                </a:cubicBezTo>
                <a:lnTo>
                  <a:pt x="3268066" y="4208117"/>
                </a:lnTo>
                <a:close/>
                <a:moveTo>
                  <a:pt x="3726828" y="3885533"/>
                </a:moveTo>
                <a:lnTo>
                  <a:pt x="2937662" y="3096368"/>
                </a:lnTo>
                <a:cubicBezTo>
                  <a:pt x="2849509" y="3168234"/>
                  <a:pt x="2750887" y="3226203"/>
                  <a:pt x="2645217" y="3268266"/>
                </a:cubicBezTo>
                <a:lnTo>
                  <a:pt x="3466748" y="4090911"/>
                </a:lnTo>
                <a:cubicBezTo>
                  <a:pt x="3558445" y="4029047"/>
                  <a:pt x="3645389" y="3960390"/>
                  <a:pt x="3726828" y="3885533"/>
                </a:cubicBezTo>
                <a:lnTo>
                  <a:pt x="3726828" y="3885533"/>
                </a:lnTo>
                <a:close/>
                <a:moveTo>
                  <a:pt x="4090712" y="3466948"/>
                </a:moveTo>
                <a:lnTo>
                  <a:pt x="3268066" y="2645417"/>
                </a:lnTo>
                <a:cubicBezTo>
                  <a:pt x="3226003" y="2751087"/>
                  <a:pt x="3168034" y="2849709"/>
                  <a:pt x="3096168" y="2937863"/>
                </a:cubicBezTo>
                <a:lnTo>
                  <a:pt x="3885324" y="3727028"/>
                </a:lnTo>
                <a:cubicBezTo>
                  <a:pt x="3960190" y="3645589"/>
                  <a:pt x="4028847" y="3558654"/>
                  <a:pt x="4090712" y="3466948"/>
                </a:cubicBezTo>
                <a:lnTo>
                  <a:pt x="4090712" y="3466948"/>
                </a:lnTo>
                <a:close/>
                <a:moveTo>
                  <a:pt x="4347439" y="2942330"/>
                </a:moveTo>
                <a:lnTo>
                  <a:pt x="3290392" y="1886398"/>
                </a:lnTo>
                <a:cubicBezTo>
                  <a:pt x="3328073" y="1997897"/>
                  <a:pt x="3347676" y="2114722"/>
                  <a:pt x="3348428" y="2232422"/>
                </a:cubicBezTo>
                <a:cubicBezTo>
                  <a:pt x="3347942" y="2287372"/>
                  <a:pt x="3343466" y="2342207"/>
                  <a:pt x="3335036" y="2396509"/>
                </a:cubicBezTo>
                <a:lnTo>
                  <a:pt x="4207917" y="3268266"/>
                </a:lnTo>
                <a:cubicBezTo>
                  <a:pt x="4262581" y="3163300"/>
                  <a:pt x="4309224" y="3054344"/>
                  <a:pt x="4347439" y="2942330"/>
                </a:cubicBezTo>
                <a:lnTo>
                  <a:pt x="4347439" y="2942330"/>
                </a:lnTo>
                <a:close/>
                <a:moveTo>
                  <a:pt x="4222423" y="1227830"/>
                </a:moveTo>
                <a:lnTo>
                  <a:pt x="3906536" y="1404195"/>
                </a:lnTo>
                <a:lnTo>
                  <a:pt x="4445670" y="1944443"/>
                </a:lnTo>
                <a:cubicBezTo>
                  <a:pt x="4412609" y="1694602"/>
                  <a:pt x="4337114" y="1452239"/>
                  <a:pt x="4222423" y="1227830"/>
                </a:cubicBezTo>
                <a:lnTo>
                  <a:pt x="4222423" y="1227830"/>
                </a:lnTo>
                <a:close/>
                <a:moveTo>
                  <a:pt x="4464644" y="2275951"/>
                </a:moveTo>
                <a:lnTo>
                  <a:pt x="3707854" y="1519161"/>
                </a:lnTo>
                <a:lnTo>
                  <a:pt x="3410941" y="1688830"/>
                </a:lnTo>
                <a:lnTo>
                  <a:pt x="4415533" y="2693413"/>
                </a:lnTo>
                <a:cubicBezTo>
                  <a:pt x="4444841" y="2556091"/>
                  <a:pt x="4461291" y="2416331"/>
                  <a:pt x="4464644" y="2275951"/>
                </a:cubicBezTo>
                <a:close/>
                <a:moveTo>
                  <a:pt x="1835963" y="3031627"/>
                </a:moveTo>
                <a:cubicBezTo>
                  <a:pt x="2003422" y="3115047"/>
                  <a:pt x="2192855" y="3143764"/>
                  <a:pt x="2377516" y="3113723"/>
                </a:cubicBezTo>
                <a:cubicBezTo>
                  <a:pt x="2562168" y="3083681"/>
                  <a:pt x="2732732" y="2996394"/>
                  <a:pt x="2865111" y="2864196"/>
                </a:cubicBezTo>
                <a:lnTo>
                  <a:pt x="2865111" y="2864196"/>
                </a:lnTo>
                <a:cubicBezTo>
                  <a:pt x="2990203" y="2739247"/>
                  <a:pt x="3075385" y="2579970"/>
                  <a:pt x="3109865" y="2406549"/>
                </a:cubicBezTo>
                <a:cubicBezTo>
                  <a:pt x="3144345" y="2233136"/>
                  <a:pt x="3126562" y="2053390"/>
                  <a:pt x="3058782" y="1890084"/>
                </a:cubicBezTo>
                <a:cubicBezTo>
                  <a:pt x="2991002" y="1726787"/>
                  <a:pt x="2876264" y="1587284"/>
                  <a:pt x="2729113" y="1489253"/>
                </a:cubicBezTo>
                <a:cubicBezTo>
                  <a:pt x="2581970" y="1391231"/>
                  <a:pt x="2409025" y="1339091"/>
                  <a:pt x="2232222" y="1339453"/>
                </a:cubicBezTo>
                <a:cubicBezTo>
                  <a:pt x="2049666" y="1339082"/>
                  <a:pt x="1871472" y="1395222"/>
                  <a:pt x="1722111" y="1500188"/>
                </a:cubicBezTo>
                <a:lnTo>
                  <a:pt x="1722111" y="1500188"/>
                </a:lnTo>
                <a:cubicBezTo>
                  <a:pt x="1595057" y="1588751"/>
                  <a:pt x="1493215" y="1708833"/>
                  <a:pt x="1426597" y="1848650"/>
                </a:cubicBezTo>
                <a:cubicBezTo>
                  <a:pt x="1359980" y="1988468"/>
                  <a:pt x="1330862" y="2143201"/>
                  <a:pt x="1342120" y="2297668"/>
                </a:cubicBezTo>
                <a:cubicBezTo>
                  <a:pt x="1353379" y="2452135"/>
                  <a:pt x="1404623" y="2601020"/>
                  <a:pt x="1490815" y="2729703"/>
                </a:cubicBezTo>
                <a:cubicBezTo>
                  <a:pt x="1576997" y="2858377"/>
                  <a:pt x="1695174" y="2962427"/>
                  <a:pt x="1833734" y="3031627"/>
                </a:cubicBezTo>
                <a:lnTo>
                  <a:pt x="1835963" y="3031627"/>
                </a:lnTo>
                <a:close/>
                <a:moveTo>
                  <a:pt x="1691973" y="1257967"/>
                </a:moveTo>
                <a:cubicBezTo>
                  <a:pt x="1823885" y="1183586"/>
                  <a:pt x="1969875" y="1137590"/>
                  <a:pt x="2120598" y="1122912"/>
                </a:cubicBezTo>
                <a:lnTo>
                  <a:pt x="2120598" y="0"/>
                </a:lnTo>
                <a:cubicBezTo>
                  <a:pt x="1741351" y="18157"/>
                  <a:pt x="1373134" y="133465"/>
                  <a:pt x="1051265" y="334863"/>
                </a:cubicBezTo>
                <a:lnTo>
                  <a:pt x="1691973" y="1257967"/>
                </a:lnTo>
                <a:close/>
                <a:moveTo>
                  <a:pt x="2343836" y="0"/>
                </a:moveTo>
                <a:lnTo>
                  <a:pt x="2343836" y="1116206"/>
                </a:lnTo>
                <a:cubicBezTo>
                  <a:pt x="2501722" y="1132237"/>
                  <a:pt x="2654370" y="1181738"/>
                  <a:pt x="2791616" y="1261424"/>
                </a:cubicBezTo>
                <a:cubicBezTo>
                  <a:pt x="2928852" y="1341110"/>
                  <a:pt x="3047514" y="1449143"/>
                  <a:pt x="3139697" y="1578321"/>
                </a:cubicBezTo>
                <a:lnTo>
                  <a:pt x="4111924" y="1020213"/>
                </a:lnTo>
                <a:cubicBezTo>
                  <a:pt x="3919157" y="722206"/>
                  <a:pt x="3658315" y="474287"/>
                  <a:pt x="3350905" y="296904"/>
                </a:cubicBezTo>
                <a:cubicBezTo>
                  <a:pt x="3043495" y="119521"/>
                  <a:pt x="2698318" y="17756"/>
                  <a:pt x="2343836" y="0"/>
                </a:cubicBezTo>
                <a:lnTo>
                  <a:pt x="2343836" y="0"/>
                </a:lnTo>
                <a:close/>
                <a:moveTo>
                  <a:pt x="1136104" y="4176865"/>
                </a:moveTo>
                <a:lnTo>
                  <a:pt x="1347064" y="3753822"/>
                </a:lnTo>
                <a:lnTo>
                  <a:pt x="1636166" y="3176740"/>
                </a:lnTo>
                <a:cubicBezTo>
                  <a:pt x="1489415" y="3083309"/>
                  <a:pt x="1366542" y="2956884"/>
                  <a:pt x="1277341" y="2807532"/>
                </a:cubicBezTo>
                <a:cubicBezTo>
                  <a:pt x="1188139" y="2658190"/>
                  <a:pt x="1135075" y="2490054"/>
                  <a:pt x="1122388" y="2316566"/>
                </a:cubicBezTo>
                <a:cubicBezTo>
                  <a:pt x="1109701" y="2143068"/>
                  <a:pt x="1137742" y="1969008"/>
                  <a:pt x="1204265" y="1808274"/>
                </a:cubicBezTo>
                <a:cubicBezTo>
                  <a:pt x="1270797" y="1647539"/>
                  <a:pt x="1373972" y="1504579"/>
                  <a:pt x="1505569" y="1390803"/>
                </a:cubicBezTo>
                <a:lnTo>
                  <a:pt x="867093" y="471041"/>
                </a:lnTo>
                <a:cubicBezTo>
                  <a:pt x="575721" y="696277"/>
                  <a:pt x="344596" y="990095"/>
                  <a:pt x="194319" y="1326318"/>
                </a:cubicBezTo>
                <a:cubicBezTo>
                  <a:pt x="44040" y="1662541"/>
                  <a:pt x="-20725" y="2030721"/>
                  <a:pt x="5797" y="2398043"/>
                </a:cubicBezTo>
                <a:cubicBezTo>
                  <a:pt x="32318" y="2765365"/>
                  <a:pt x="149302" y="3120419"/>
                  <a:pt x="346321" y="3431562"/>
                </a:cubicBezTo>
                <a:cubicBezTo>
                  <a:pt x="543341" y="3742716"/>
                  <a:pt x="814277" y="4000281"/>
                  <a:pt x="1134980" y="4181323"/>
                </a:cubicBezTo>
                <a:lnTo>
                  <a:pt x="1136104" y="4176865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sz="135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387A3B-EF71-7BF5-DF00-8872D0F4F926}"/>
              </a:ext>
            </a:extLst>
          </p:cNvPr>
          <p:cNvSpPr/>
          <p:nvPr userDrawn="1"/>
        </p:nvSpPr>
        <p:spPr>
          <a:xfrm flipH="1">
            <a:off x="4594672" y="251321"/>
            <a:ext cx="2161728" cy="23174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DE73C3-F55C-F7B4-3F0C-0D794CE58586}"/>
              </a:ext>
            </a:extLst>
          </p:cNvPr>
          <p:cNvSpPr/>
          <p:nvPr userDrawn="1"/>
        </p:nvSpPr>
        <p:spPr>
          <a:xfrm>
            <a:off x="5338484" y="251321"/>
            <a:ext cx="3805516" cy="2317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9038858-2840-FC0A-1B2F-091C03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684213" y="530568"/>
            <a:ext cx="835611" cy="115058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D7EAB7-84E1-06E0-95C7-77A600BBD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E3B054-A01C-1785-00B8-25BFB03784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75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716338-CD60-AC89-4A07-4DFA58D616C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11" name="Graphic 90">
            <a:extLst>
              <a:ext uri="{FF2B5EF4-FFF2-40B4-BE49-F238E27FC236}">
                <a16:creationId xmlns:a16="http://schemas.microsoft.com/office/drawing/2014/main" id="{A26B1D9F-C5BA-8E52-3E51-22A32847D090}"/>
              </a:ext>
            </a:extLst>
          </p:cNvPr>
          <p:cNvSpPr/>
          <p:nvPr userDrawn="1"/>
        </p:nvSpPr>
        <p:spPr>
          <a:xfrm>
            <a:off x="-1234084" y="3653398"/>
            <a:ext cx="3247424" cy="2435678"/>
          </a:xfrm>
          <a:custGeom>
            <a:avLst/>
            <a:gdLst>
              <a:gd name="connsiteX0" fmla="*/ 1339253 w 4464643"/>
              <a:gd name="connsiteY0" fmla="*/ 4277316 h 4464843"/>
              <a:gd name="connsiteX1" fmla="*/ 1948701 w 4464643"/>
              <a:gd name="connsiteY1" fmla="*/ 4445870 h 4464843"/>
              <a:gd name="connsiteX2" fmla="*/ 1486586 w 4464643"/>
              <a:gd name="connsiteY2" fmla="*/ 3983755 h 4464843"/>
              <a:gd name="connsiteX3" fmla="*/ 1339253 w 4464643"/>
              <a:gd name="connsiteY3" fmla="*/ 4277316 h 4464843"/>
              <a:gd name="connsiteX4" fmla="*/ 2275751 w 4464643"/>
              <a:gd name="connsiteY4" fmla="*/ 4464844 h 4464843"/>
              <a:gd name="connsiteX5" fmla="*/ 2695451 w 4464643"/>
              <a:gd name="connsiteY5" fmla="*/ 4417962 h 4464843"/>
              <a:gd name="connsiteX6" fmla="*/ 1742199 w 4464643"/>
              <a:gd name="connsiteY6" fmla="*/ 3460252 h 4464843"/>
              <a:gd name="connsiteX7" fmla="*/ 1587046 w 4464643"/>
              <a:gd name="connsiteY7" fmla="*/ 3771681 h 4464843"/>
              <a:gd name="connsiteX8" fmla="*/ 2275751 w 4464643"/>
              <a:gd name="connsiteY8" fmla="*/ 4464844 h 4464843"/>
              <a:gd name="connsiteX9" fmla="*/ 3268066 w 4464643"/>
              <a:gd name="connsiteY9" fmla="*/ 4208117 h 4464843"/>
              <a:gd name="connsiteX10" fmla="*/ 2396300 w 4464643"/>
              <a:gd name="connsiteY10" fmla="*/ 3335236 h 4464843"/>
              <a:gd name="connsiteX11" fmla="*/ 1887312 w 4464643"/>
              <a:gd name="connsiteY11" fmla="*/ 3292821 h 4464843"/>
              <a:gd name="connsiteX12" fmla="*/ 2942130 w 4464643"/>
              <a:gd name="connsiteY12" fmla="*/ 4353221 h 4464843"/>
              <a:gd name="connsiteX13" fmla="*/ 3268066 w 4464643"/>
              <a:gd name="connsiteY13" fmla="*/ 4208117 h 4464843"/>
              <a:gd name="connsiteX14" fmla="*/ 3268066 w 4464643"/>
              <a:gd name="connsiteY14" fmla="*/ 4208117 h 4464843"/>
              <a:gd name="connsiteX15" fmla="*/ 3726828 w 4464643"/>
              <a:gd name="connsiteY15" fmla="*/ 3885533 h 4464843"/>
              <a:gd name="connsiteX16" fmla="*/ 2937662 w 4464643"/>
              <a:gd name="connsiteY16" fmla="*/ 3096368 h 4464843"/>
              <a:gd name="connsiteX17" fmla="*/ 2645217 w 4464643"/>
              <a:gd name="connsiteY17" fmla="*/ 3268266 h 4464843"/>
              <a:gd name="connsiteX18" fmla="*/ 3466748 w 4464643"/>
              <a:gd name="connsiteY18" fmla="*/ 4090911 h 4464843"/>
              <a:gd name="connsiteX19" fmla="*/ 3726828 w 4464643"/>
              <a:gd name="connsiteY19" fmla="*/ 3885533 h 4464843"/>
              <a:gd name="connsiteX20" fmla="*/ 3726828 w 4464643"/>
              <a:gd name="connsiteY20" fmla="*/ 3885533 h 4464843"/>
              <a:gd name="connsiteX21" fmla="*/ 4090712 w 4464643"/>
              <a:gd name="connsiteY21" fmla="*/ 3466948 h 4464843"/>
              <a:gd name="connsiteX22" fmla="*/ 3268066 w 4464643"/>
              <a:gd name="connsiteY22" fmla="*/ 2645417 h 4464843"/>
              <a:gd name="connsiteX23" fmla="*/ 3096168 w 4464643"/>
              <a:gd name="connsiteY23" fmla="*/ 2937863 h 4464843"/>
              <a:gd name="connsiteX24" fmla="*/ 3885324 w 4464643"/>
              <a:gd name="connsiteY24" fmla="*/ 3727028 h 4464843"/>
              <a:gd name="connsiteX25" fmla="*/ 4090712 w 4464643"/>
              <a:gd name="connsiteY25" fmla="*/ 3466948 h 4464843"/>
              <a:gd name="connsiteX26" fmla="*/ 4090712 w 4464643"/>
              <a:gd name="connsiteY26" fmla="*/ 3466948 h 4464843"/>
              <a:gd name="connsiteX27" fmla="*/ 4347439 w 4464643"/>
              <a:gd name="connsiteY27" fmla="*/ 2942330 h 4464843"/>
              <a:gd name="connsiteX28" fmla="*/ 3290392 w 4464643"/>
              <a:gd name="connsiteY28" fmla="*/ 1886398 h 4464843"/>
              <a:gd name="connsiteX29" fmla="*/ 3348428 w 4464643"/>
              <a:gd name="connsiteY29" fmla="*/ 2232422 h 4464843"/>
              <a:gd name="connsiteX30" fmla="*/ 3335036 w 4464643"/>
              <a:gd name="connsiteY30" fmla="*/ 2396509 h 4464843"/>
              <a:gd name="connsiteX31" fmla="*/ 4207917 w 4464643"/>
              <a:gd name="connsiteY31" fmla="*/ 3268266 h 4464843"/>
              <a:gd name="connsiteX32" fmla="*/ 4347439 w 4464643"/>
              <a:gd name="connsiteY32" fmla="*/ 2942330 h 4464843"/>
              <a:gd name="connsiteX33" fmla="*/ 4347439 w 4464643"/>
              <a:gd name="connsiteY33" fmla="*/ 2942330 h 4464843"/>
              <a:gd name="connsiteX34" fmla="*/ 4222423 w 4464643"/>
              <a:gd name="connsiteY34" fmla="*/ 1227830 h 4464843"/>
              <a:gd name="connsiteX35" fmla="*/ 3906536 w 4464643"/>
              <a:gd name="connsiteY35" fmla="*/ 1404195 h 4464843"/>
              <a:gd name="connsiteX36" fmla="*/ 4445670 w 4464643"/>
              <a:gd name="connsiteY36" fmla="*/ 1944443 h 4464843"/>
              <a:gd name="connsiteX37" fmla="*/ 4222423 w 4464643"/>
              <a:gd name="connsiteY37" fmla="*/ 1227830 h 4464843"/>
              <a:gd name="connsiteX38" fmla="*/ 4222423 w 4464643"/>
              <a:gd name="connsiteY38" fmla="*/ 1227830 h 4464843"/>
              <a:gd name="connsiteX39" fmla="*/ 4464644 w 4464643"/>
              <a:gd name="connsiteY39" fmla="*/ 2275951 h 4464843"/>
              <a:gd name="connsiteX40" fmla="*/ 3707854 w 4464643"/>
              <a:gd name="connsiteY40" fmla="*/ 1519161 h 4464843"/>
              <a:gd name="connsiteX41" fmla="*/ 3410941 w 4464643"/>
              <a:gd name="connsiteY41" fmla="*/ 1688830 h 4464843"/>
              <a:gd name="connsiteX42" fmla="*/ 4415533 w 4464643"/>
              <a:gd name="connsiteY42" fmla="*/ 2693413 h 4464843"/>
              <a:gd name="connsiteX43" fmla="*/ 4464644 w 4464643"/>
              <a:gd name="connsiteY43" fmla="*/ 2275951 h 4464843"/>
              <a:gd name="connsiteX44" fmla="*/ 1835963 w 4464643"/>
              <a:gd name="connsiteY44" fmla="*/ 3031627 h 4464843"/>
              <a:gd name="connsiteX45" fmla="*/ 2377516 w 4464643"/>
              <a:gd name="connsiteY45" fmla="*/ 3113723 h 4464843"/>
              <a:gd name="connsiteX46" fmla="*/ 2865111 w 4464643"/>
              <a:gd name="connsiteY46" fmla="*/ 2864196 h 4464843"/>
              <a:gd name="connsiteX47" fmla="*/ 2865111 w 4464643"/>
              <a:gd name="connsiteY47" fmla="*/ 2864196 h 4464843"/>
              <a:gd name="connsiteX48" fmla="*/ 3109865 w 4464643"/>
              <a:gd name="connsiteY48" fmla="*/ 2406549 h 4464843"/>
              <a:gd name="connsiteX49" fmla="*/ 3058782 w 4464643"/>
              <a:gd name="connsiteY49" fmla="*/ 1890084 h 4464843"/>
              <a:gd name="connsiteX50" fmla="*/ 2729113 w 4464643"/>
              <a:gd name="connsiteY50" fmla="*/ 1489253 h 4464843"/>
              <a:gd name="connsiteX51" fmla="*/ 2232222 w 4464643"/>
              <a:gd name="connsiteY51" fmla="*/ 1339453 h 4464843"/>
              <a:gd name="connsiteX52" fmla="*/ 1722111 w 4464643"/>
              <a:gd name="connsiteY52" fmla="*/ 1500188 h 4464843"/>
              <a:gd name="connsiteX53" fmla="*/ 1722111 w 4464643"/>
              <a:gd name="connsiteY53" fmla="*/ 1500188 h 4464843"/>
              <a:gd name="connsiteX54" fmla="*/ 1426597 w 4464643"/>
              <a:gd name="connsiteY54" fmla="*/ 1848650 h 4464843"/>
              <a:gd name="connsiteX55" fmla="*/ 1342120 w 4464643"/>
              <a:gd name="connsiteY55" fmla="*/ 2297668 h 4464843"/>
              <a:gd name="connsiteX56" fmla="*/ 1490815 w 4464643"/>
              <a:gd name="connsiteY56" fmla="*/ 2729703 h 4464843"/>
              <a:gd name="connsiteX57" fmla="*/ 1833734 w 4464643"/>
              <a:gd name="connsiteY57" fmla="*/ 3031627 h 4464843"/>
              <a:gd name="connsiteX58" fmla="*/ 1835963 w 4464643"/>
              <a:gd name="connsiteY58" fmla="*/ 3031627 h 4464843"/>
              <a:gd name="connsiteX59" fmla="*/ 1691973 w 4464643"/>
              <a:gd name="connsiteY59" fmla="*/ 1257967 h 4464843"/>
              <a:gd name="connsiteX60" fmla="*/ 2120598 w 4464643"/>
              <a:gd name="connsiteY60" fmla="*/ 1122912 h 4464843"/>
              <a:gd name="connsiteX61" fmla="*/ 2120598 w 4464643"/>
              <a:gd name="connsiteY61" fmla="*/ 0 h 4464843"/>
              <a:gd name="connsiteX62" fmla="*/ 1051265 w 4464643"/>
              <a:gd name="connsiteY62" fmla="*/ 334863 h 4464843"/>
              <a:gd name="connsiteX63" fmla="*/ 1691973 w 4464643"/>
              <a:gd name="connsiteY63" fmla="*/ 1257967 h 4464843"/>
              <a:gd name="connsiteX64" fmla="*/ 2343836 w 4464643"/>
              <a:gd name="connsiteY64" fmla="*/ 0 h 4464843"/>
              <a:gd name="connsiteX65" fmla="*/ 2343836 w 4464643"/>
              <a:gd name="connsiteY65" fmla="*/ 1116206 h 4464843"/>
              <a:gd name="connsiteX66" fmla="*/ 2791616 w 4464643"/>
              <a:gd name="connsiteY66" fmla="*/ 1261424 h 4464843"/>
              <a:gd name="connsiteX67" fmla="*/ 3139697 w 4464643"/>
              <a:gd name="connsiteY67" fmla="*/ 1578321 h 4464843"/>
              <a:gd name="connsiteX68" fmla="*/ 4111924 w 4464643"/>
              <a:gd name="connsiteY68" fmla="*/ 1020213 h 4464843"/>
              <a:gd name="connsiteX69" fmla="*/ 3350905 w 4464643"/>
              <a:gd name="connsiteY69" fmla="*/ 296904 h 4464843"/>
              <a:gd name="connsiteX70" fmla="*/ 2343836 w 4464643"/>
              <a:gd name="connsiteY70" fmla="*/ 0 h 4464843"/>
              <a:gd name="connsiteX71" fmla="*/ 2343836 w 4464643"/>
              <a:gd name="connsiteY71" fmla="*/ 0 h 4464843"/>
              <a:gd name="connsiteX72" fmla="*/ 1136104 w 4464643"/>
              <a:gd name="connsiteY72" fmla="*/ 4176865 h 4464843"/>
              <a:gd name="connsiteX73" fmla="*/ 1347064 w 4464643"/>
              <a:gd name="connsiteY73" fmla="*/ 3753822 h 4464843"/>
              <a:gd name="connsiteX74" fmla="*/ 1636166 w 4464643"/>
              <a:gd name="connsiteY74" fmla="*/ 3176740 h 4464843"/>
              <a:gd name="connsiteX75" fmla="*/ 1277341 w 4464643"/>
              <a:gd name="connsiteY75" fmla="*/ 2807532 h 4464843"/>
              <a:gd name="connsiteX76" fmla="*/ 1122388 w 4464643"/>
              <a:gd name="connsiteY76" fmla="*/ 2316566 h 4464843"/>
              <a:gd name="connsiteX77" fmla="*/ 1204265 w 4464643"/>
              <a:gd name="connsiteY77" fmla="*/ 1808274 h 4464843"/>
              <a:gd name="connsiteX78" fmla="*/ 1505569 w 4464643"/>
              <a:gd name="connsiteY78" fmla="*/ 1390803 h 4464843"/>
              <a:gd name="connsiteX79" fmla="*/ 867093 w 4464643"/>
              <a:gd name="connsiteY79" fmla="*/ 471041 h 4464843"/>
              <a:gd name="connsiteX80" fmla="*/ 194319 w 4464643"/>
              <a:gd name="connsiteY80" fmla="*/ 1326318 h 4464843"/>
              <a:gd name="connsiteX81" fmla="*/ 5797 w 4464643"/>
              <a:gd name="connsiteY81" fmla="*/ 2398043 h 4464843"/>
              <a:gd name="connsiteX82" fmla="*/ 346321 w 4464643"/>
              <a:gd name="connsiteY82" fmla="*/ 3431562 h 4464843"/>
              <a:gd name="connsiteX83" fmla="*/ 1134980 w 4464643"/>
              <a:gd name="connsiteY83" fmla="*/ 4181323 h 4464843"/>
              <a:gd name="connsiteX84" fmla="*/ 1136104 w 4464643"/>
              <a:gd name="connsiteY84" fmla="*/ 4176865 h 44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464643" h="4464843">
                <a:moveTo>
                  <a:pt x="1339253" y="4277316"/>
                </a:moveTo>
                <a:cubicBezTo>
                  <a:pt x="1533401" y="4362050"/>
                  <a:pt x="1738598" y="4418800"/>
                  <a:pt x="1948701" y="4445870"/>
                </a:cubicBezTo>
                <a:lnTo>
                  <a:pt x="1486586" y="3983755"/>
                </a:lnTo>
                <a:lnTo>
                  <a:pt x="1339253" y="4277316"/>
                </a:lnTo>
                <a:close/>
                <a:moveTo>
                  <a:pt x="2275751" y="4464844"/>
                </a:moveTo>
                <a:cubicBezTo>
                  <a:pt x="2416807" y="4462358"/>
                  <a:pt x="2557320" y="4446670"/>
                  <a:pt x="2695451" y="4417962"/>
                </a:cubicBezTo>
                <a:lnTo>
                  <a:pt x="1742199" y="3460252"/>
                </a:lnTo>
                <a:lnTo>
                  <a:pt x="1587046" y="3771681"/>
                </a:lnTo>
                <a:lnTo>
                  <a:pt x="2275751" y="4464844"/>
                </a:lnTo>
                <a:close/>
                <a:moveTo>
                  <a:pt x="3268066" y="4208117"/>
                </a:moveTo>
                <a:lnTo>
                  <a:pt x="2396300" y="3335236"/>
                </a:lnTo>
                <a:cubicBezTo>
                  <a:pt x="2225707" y="3362554"/>
                  <a:pt x="2051028" y="3348000"/>
                  <a:pt x="1887312" y="3292821"/>
                </a:cubicBezTo>
                <a:lnTo>
                  <a:pt x="2942130" y="4353221"/>
                </a:lnTo>
                <a:cubicBezTo>
                  <a:pt x="3054306" y="4313206"/>
                  <a:pt x="3163262" y="4264695"/>
                  <a:pt x="3268066" y="4208117"/>
                </a:cubicBezTo>
                <a:lnTo>
                  <a:pt x="3268066" y="4208117"/>
                </a:lnTo>
                <a:close/>
                <a:moveTo>
                  <a:pt x="3726828" y="3885533"/>
                </a:moveTo>
                <a:lnTo>
                  <a:pt x="2937662" y="3096368"/>
                </a:lnTo>
                <a:cubicBezTo>
                  <a:pt x="2849509" y="3168234"/>
                  <a:pt x="2750887" y="3226203"/>
                  <a:pt x="2645217" y="3268266"/>
                </a:cubicBezTo>
                <a:lnTo>
                  <a:pt x="3466748" y="4090911"/>
                </a:lnTo>
                <a:cubicBezTo>
                  <a:pt x="3558445" y="4029047"/>
                  <a:pt x="3645389" y="3960390"/>
                  <a:pt x="3726828" y="3885533"/>
                </a:cubicBezTo>
                <a:lnTo>
                  <a:pt x="3726828" y="3885533"/>
                </a:lnTo>
                <a:close/>
                <a:moveTo>
                  <a:pt x="4090712" y="3466948"/>
                </a:moveTo>
                <a:lnTo>
                  <a:pt x="3268066" y="2645417"/>
                </a:lnTo>
                <a:cubicBezTo>
                  <a:pt x="3226003" y="2751087"/>
                  <a:pt x="3168034" y="2849709"/>
                  <a:pt x="3096168" y="2937863"/>
                </a:cubicBezTo>
                <a:lnTo>
                  <a:pt x="3885324" y="3727028"/>
                </a:lnTo>
                <a:cubicBezTo>
                  <a:pt x="3960190" y="3645589"/>
                  <a:pt x="4028847" y="3558654"/>
                  <a:pt x="4090712" y="3466948"/>
                </a:cubicBezTo>
                <a:lnTo>
                  <a:pt x="4090712" y="3466948"/>
                </a:lnTo>
                <a:close/>
                <a:moveTo>
                  <a:pt x="4347439" y="2942330"/>
                </a:moveTo>
                <a:lnTo>
                  <a:pt x="3290392" y="1886398"/>
                </a:lnTo>
                <a:cubicBezTo>
                  <a:pt x="3328073" y="1997897"/>
                  <a:pt x="3347676" y="2114722"/>
                  <a:pt x="3348428" y="2232422"/>
                </a:cubicBezTo>
                <a:cubicBezTo>
                  <a:pt x="3347942" y="2287372"/>
                  <a:pt x="3343466" y="2342207"/>
                  <a:pt x="3335036" y="2396509"/>
                </a:cubicBezTo>
                <a:lnTo>
                  <a:pt x="4207917" y="3268266"/>
                </a:lnTo>
                <a:cubicBezTo>
                  <a:pt x="4262581" y="3163300"/>
                  <a:pt x="4309224" y="3054344"/>
                  <a:pt x="4347439" y="2942330"/>
                </a:cubicBezTo>
                <a:lnTo>
                  <a:pt x="4347439" y="2942330"/>
                </a:lnTo>
                <a:close/>
                <a:moveTo>
                  <a:pt x="4222423" y="1227830"/>
                </a:moveTo>
                <a:lnTo>
                  <a:pt x="3906536" y="1404195"/>
                </a:lnTo>
                <a:lnTo>
                  <a:pt x="4445670" y="1944443"/>
                </a:lnTo>
                <a:cubicBezTo>
                  <a:pt x="4412609" y="1694602"/>
                  <a:pt x="4337114" y="1452239"/>
                  <a:pt x="4222423" y="1227830"/>
                </a:cubicBezTo>
                <a:lnTo>
                  <a:pt x="4222423" y="1227830"/>
                </a:lnTo>
                <a:close/>
                <a:moveTo>
                  <a:pt x="4464644" y="2275951"/>
                </a:moveTo>
                <a:lnTo>
                  <a:pt x="3707854" y="1519161"/>
                </a:lnTo>
                <a:lnTo>
                  <a:pt x="3410941" y="1688830"/>
                </a:lnTo>
                <a:lnTo>
                  <a:pt x="4415533" y="2693413"/>
                </a:lnTo>
                <a:cubicBezTo>
                  <a:pt x="4444841" y="2556091"/>
                  <a:pt x="4461291" y="2416331"/>
                  <a:pt x="4464644" y="2275951"/>
                </a:cubicBezTo>
                <a:close/>
                <a:moveTo>
                  <a:pt x="1835963" y="3031627"/>
                </a:moveTo>
                <a:cubicBezTo>
                  <a:pt x="2003422" y="3115047"/>
                  <a:pt x="2192855" y="3143764"/>
                  <a:pt x="2377516" y="3113723"/>
                </a:cubicBezTo>
                <a:cubicBezTo>
                  <a:pt x="2562168" y="3083681"/>
                  <a:pt x="2732732" y="2996394"/>
                  <a:pt x="2865111" y="2864196"/>
                </a:cubicBezTo>
                <a:lnTo>
                  <a:pt x="2865111" y="2864196"/>
                </a:lnTo>
                <a:cubicBezTo>
                  <a:pt x="2990203" y="2739247"/>
                  <a:pt x="3075385" y="2579970"/>
                  <a:pt x="3109865" y="2406549"/>
                </a:cubicBezTo>
                <a:cubicBezTo>
                  <a:pt x="3144345" y="2233136"/>
                  <a:pt x="3126562" y="2053390"/>
                  <a:pt x="3058782" y="1890084"/>
                </a:cubicBezTo>
                <a:cubicBezTo>
                  <a:pt x="2991002" y="1726787"/>
                  <a:pt x="2876264" y="1587284"/>
                  <a:pt x="2729113" y="1489253"/>
                </a:cubicBezTo>
                <a:cubicBezTo>
                  <a:pt x="2581970" y="1391231"/>
                  <a:pt x="2409025" y="1339091"/>
                  <a:pt x="2232222" y="1339453"/>
                </a:cubicBezTo>
                <a:cubicBezTo>
                  <a:pt x="2049666" y="1339082"/>
                  <a:pt x="1871472" y="1395222"/>
                  <a:pt x="1722111" y="1500188"/>
                </a:cubicBezTo>
                <a:lnTo>
                  <a:pt x="1722111" y="1500188"/>
                </a:lnTo>
                <a:cubicBezTo>
                  <a:pt x="1595057" y="1588751"/>
                  <a:pt x="1493215" y="1708833"/>
                  <a:pt x="1426597" y="1848650"/>
                </a:cubicBezTo>
                <a:cubicBezTo>
                  <a:pt x="1359980" y="1988468"/>
                  <a:pt x="1330862" y="2143201"/>
                  <a:pt x="1342120" y="2297668"/>
                </a:cubicBezTo>
                <a:cubicBezTo>
                  <a:pt x="1353379" y="2452135"/>
                  <a:pt x="1404623" y="2601020"/>
                  <a:pt x="1490815" y="2729703"/>
                </a:cubicBezTo>
                <a:cubicBezTo>
                  <a:pt x="1576997" y="2858377"/>
                  <a:pt x="1695174" y="2962427"/>
                  <a:pt x="1833734" y="3031627"/>
                </a:cubicBezTo>
                <a:lnTo>
                  <a:pt x="1835963" y="3031627"/>
                </a:lnTo>
                <a:close/>
                <a:moveTo>
                  <a:pt x="1691973" y="1257967"/>
                </a:moveTo>
                <a:cubicBezTo>
                  <a:pt x="1823885" y="1183586"/>
                  <a:pt x="1969875" y="1137590"/>
                  <a:pt x="2120598" y="1122912"/>
                </a:cubicBezTo>
                <a:lnTo>
                  <a:pt x="2120598" y="0"/>
                </a:lnTo>
                <a:cubicBezTo>
                  <a:pt x="1741351" y="18157"/>
                  <a:pt x="1373134" y="133465"/>
                  <a:pt x="1051265" y="334863"/>
                </a:cubicBezTo>
                <a:lnTo>
                  <a:pt x="1691973" y="1257967"/>
                </a:lnTo>
                <a:close/>
                <a:moveTo>
                  <a:pt x="2343836" y="0"/>
                </a:moveTo>
                <a:lnTo>
                  <a:pt x="2343836" y="1116206"/>
                </a:lnTo>
                <a:cubicBezTo>
                  <a:pt x="2501722" y="1132237"/>
                  <a:pt x="2654370" y="1181738"/>
                  <a:pt x="2791616" y="1261424"/>
                </a:cubicBezTo>
                <a:cubicBezTo>
                  <a:pt x="2928852" y="1341110"/>
                  <a:pt x="3047514" y="1449143"/>
                  <a:pt x="3139697" y="1578321"/>
                </a:cubicBezTo>
                <a:lnTo>
                  <a:pt x="4111924" y="1020213"/>
                </a:lnTo>
                <a:cubicBezTo>
                  <a:pt x="3919157" y="722206"/>
                  <a:pt x="3658315" y="474287"/>
                  <a:pt x="3350905" y="296904"/>
                </a:cubicBezTo>
                <a:cubicBezTo>
                  <a:pt x="3043495" y="119521"/>
                  <a:pt x="2698318" y="17756"/>
                  <a:pt x="2343836" y="0"/>
                </a:cubicBezTo>
                <a:lnTo>
                  <a:pt x="2343836" y="0"/>
                </a:lnTo>
                <a:close/>
                <a:moveTo>
                  <a:pt x="1136104" y="4176865"/>
                </a:moveTo>
                <a:lnTo>
                  <a:pt x="1347064" y="3753822"/>
                </a:lnTo>
                <a:lnTo>
                  <a:pt x="1636166" y="3176740"/>
                </a:lnTo>
                <a:cubicBezTo>
                  <a:pt x="1489415" y="3083309"/>
                  <a:pt x="1366542" y="2956884"/>
                  <a:pt x="1277341" y="2807532"/>
                </a:cubicBezTo>
                <a:cubicBezTo>
                  <a:pt x="1188139" y="2658190"/>
                  <a:pt x="1135075" y="2490054"/>
                  <a:pt x="1122388" y="2316566"/>
                </a:cubicBezTo>
                <a:cubicBezTo>
                  <a:pt x="1109701" y="2143068"/>
                  <a:pt x="1137742" y="1969008"/>
                  <a:pt x="1204265" y="1808274"/>
                </a:cubicBezTo>
                <a:cubicBezTo>
                  <a:pt x="1270797" y="1647539"/>
                  <a:pt x="1373972" y="1504579"/>
                  <a:pt x="1505569" y="1390803"/>
                </a:cubicBezTo>
                <a:lnTo>
                  <a:pt x="867093" y="471041"/>
                </a:lnTo>
                <a:cubicBezTo>
                  <a:pt x="575721" y="696277"/>
                  <a:pt x="344596" y="990095"/>
                  <a:pt x="194319" y="1326318"/>
                </a:cubicBezTo>
                <a:cubicBezTo>
                  <a:pt x="44040" y="1662541"/>
                  <a:pt x="-20725" y="2030721"/>
                  <a:pt x="5797" y="2398043"/>
                </a:cubicBezTo>
                <a:cubicBezTo>
                  <a:pt x="32318" y="2765365"/>
                  <a:pt x="149302" y="3120419"/>
                  <a:pt x="346321" y="3431562"/>
                </a:cubicBezTo>
                <a:cubicBezTo>
                  <a:pt x="543341" y="3742716"/>
                  <a:pt x="814277" y="4000281"/>
                  <a:pt x="1134980" y="4181323"/>
                </a:cubicBezTo>
                <a:lnTo>
                  <a:pt x="1136104" y="4176865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NZ" sz="135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3E7CF7-1117-358F-8103-82B4D7F7CFC2}"/>
              </a:ext>
            </a:extLst>
          </p:cNvPr>
          <p:cNvSpPr/>
          <p:nvPr userDrawn="1"/>
        </p:nvSpPr>
        <p:spPr>
          <a:xfrm flipH="1">
            <a:off x="-4908" y="2706380"/>
            <a:ext cx="4600493" cy="2456641"/>
          </a:xfrm>
          <a:prstGeom prst="roundRect">
            <a:avLst>
              <a:gd name="adj" fmla="val 7899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44968-4076-7A9B-3B16-777B45A6E48A}"/>
              </a:ext>
            </a:extLst>
          </p:cNvPr>
          <p:cNvSpPr/>
          <p:nvPr userDrawn="1"/>
        </p:nvSpPr>
        <p:spPr>
          <a:xfrm>
            <a:off x="-4909" y="3575305"/>
            <a:ext cx="1601826" cy="1592096"/>
          </a:xfrm>
          <a:prstGeom prst="rect">
            <a:avLst/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329D4D-3A5C-E629-7677-C0E360005A96}"/>
              </a:ext>
            </a:extLst>
          </p:cNvPr>
          <p:cNvSpPr/>
          <p:nvPr userDrawn="1"/>
        </p:nvSpPr>
        <p:spPr>
          <a:xfrm flipH="1">
            <a:off x="4751116" y="2706380"/>
            <a:ext cx="4400023" cy="2444257"/>
          </a:xfrm>
          <a:prstGeom prst="roundRect">
            <a:avLst>
              <a:gd name="adj" fmla="val 7865"/>
            </a:avLst>
          </a:prstGeom>
          <a:solidFill>
            <a:srgbClr val="FA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65341-0325-5CA4-B803-43A158694C88}"/>
              </a:ext>
            </a:extLst>
          </p:cNvPr>
          <p:cNvSpPr/>
          <p:nvPr userDrawn="1"/>
        </p:nvSpPr>
        <p:spPr>
          <a:xfrm>
            <a:off x="7582380" y="3582449"/>
            <a:ext cx="1601826" cy="1592096"/>
          </a:xfrm>
          <a:prstGeom prst="rect">
            <a:avLst/>
          </a:prstGeom>
          <a:solidFill>
            <a:srgbClr val="FA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9B78C-268F-981B-2CF7-F15D826CFE9B}"/>
              </a:ext>
            </a:extLst>
          </p:cNvPr>
          <p:cNvSpPr/>
          <p:nvPr userDrawn="1"/>
        </p:nvSpPr>
        <p:spPr>
          <a:xfrm>
            <a:off x="4572001" y="2706380"/>
            <a:ext cx="2658710" cy="2448665"/>
          </a:xfrm>
          <a:prstGeom prst="rect">
            <a:avLst/>
          </a:prstGeom>
          <a:solidFill>
            <a:srgbClr val="FA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0C5F0-E5BB-F2F3-4DCB-F0EF9797ADED}"/>
              </a:ext>
            </a:extLst>
          </p:cNvPr>
          <p:cNvSpPr/>
          <p:nvPr userDrawn="1"/>
        </p:nvSpPr>
        <p:spPr>
          <a:xfrm>
            <a:off x="1921123" y="2706185"/>
            <a:ext cx="2658710" cy="2458521"/>
          </a:xfrm>
          <a:prstGeom prst="rect">
            <a:avLst/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54797D4-AF4E-888E-F75C-B3669003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684213" y="530568"/>
            <a:ext cx="835611" cy="115058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74D7634-C3ED-1DB0-1E67-AB144AA1A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5672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B23679-D1F9-6AB8-BDE0-E3CFFF7F6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8661" y="3899360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14pt and no more than three lines so this is an example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645040-66C4-9DD4-0734-5AF69EACD1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8661" y="3357013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Headings explained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E6ECFF7-FC05-2791-B014-94151573BE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061" y="3899360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Centre your text boxes from top to bottom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715486A-233E-F1C2-7D2D-F1FAA18A6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061" y="3357013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 situation</a:t>
            </a:r>
          </a:p>
        </p:txBody>
      </p:sp>
    </p:spTree>
    <p:extLst>
      <p:ext uri="{BB962C8B-B14F-4D97-AF65-F5344CB8AC3E}">
        <p14:creationId xmlns:p14="http://schemas.microsoft.com/office/powerpoint/2010/main" val="354134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F632993-D5F7-3811-E0B3-075F37844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B350DA7-6D7C-6B31-66A6-CBD448F61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2E5EB7A-9E57-E0C1-448A-797D325A4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A81945-1FB4-AACE-FA48-02ADB8E52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BDF4D0-076A-43B0-94FD-E65F12207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47" y="1617583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BE9576-A4C3-0579-3F30-DEAA5B14B2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3747" y="1291588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2ECC77-8457-E758-44AE-C130C940F5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2498" y="1617583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527BC1F-8CD6-7085-679C-0AF28845DE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2498" y="1291588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E0DA4F-CA09-F511-A40E-B5CE034F8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3747" y="3901034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FA74A13-B286-D174-98BE-AA4FD49058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3747" y="357503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20EC0CF-A2B1-5E76-33A4-C5519C2BBD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32498" y="3901034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C980F9-9BB1-0FD8-A86C-91D4E531D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2498" y="357503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8698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7B3B257-D998-992E-4E8E-C22876230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3919F7-7ACE-305B-1F39-ACB47D552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D455C39-A4F1-4994-050A-6170B28E1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D8AA9E-4324-9298-DF1C-FF3611EB6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D03E55-D86A-1CA3-9260-18557DC494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679" y="1035736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E3E6B6-E006-E88A-FF21-5153A130DA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7679" y="709741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D55A88-182A-A04B-7E2B-E4C7A6A505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7679" y="2501310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4105CCE-2AF4-75DA-7514-32FE91C945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7679" y="2175315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49A86A6-0806-E513-88BE-84307FE875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7679" y="3966884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5C10B9D-B2ED-2100-72F8-5476372FB6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57679" y="364088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5283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BA8196-254F-F377-DAFB-AC15ABD34D8A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43B3A707-98A9-0A6A-C5E6-5F13CF8CF18A}"/>
              </a:ext>
            </a:extLst>
          </p:cNvPr>
          <p:cNvSpPr/>
          <p:nvPr userDrawn="1"/>
        </p:nvSpPr>
        <p:spPr>
          <a:xfrm>
            <a:off x="0" y="689892"/>
            <a:ext cx="8459932" cy="4453609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1B2B29-7BF2-96E7-E948-3F1B8DA11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E901D6-B218-9FC2-277E-AF73C58FED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4068" y="2631827"/>
            <a:ext cx="7164387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For an intro paragraph use 14pt to 18pt and Calibri light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Bullet points 14pt to 18pt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Tables and 14pt or larger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EFBE71-175B-1347-29FF-32DEBA420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870075"/>
            <a:ext cx="7164387" cy="641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heading 32 or 36pt Roboto bold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072C-D477-1670-FBF0-06C0F0D953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4656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A99FF0F-0814-811E-BF93-DEE1205D2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AE1C394-AE24-27A1-2E65-2879FEEE8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5F448F8-91FF-9858-601E-CAA0D9C7E8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287875-1579-8384-E894-9CA0DDD380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E30A6C1-1BE0-0419-8CE2-B935F3988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7679" y="1035736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02056C-10CE-6AC7-054C-E6DF3A092E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7679" y="709741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A975AC-7157-ECA7-2B9C-2AB7D69019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7679" y="2501310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76E1E8A-CE8B-6D41-C2A3-A83817AB82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7679" y="2175315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D0D2F4C-C603-4CAC-155C-23602AF9A6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7679" y="3966884"/>
            <a:ext cx="2751736" cy="572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14pt or 12pt and no more than three lines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9B3A95-54EF-8AF9-F3B4-57C6647F79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57679" y="364088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70121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3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3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B88832-24A1-6E20-172B-7DDC5ED932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09260A-D3F6-3AA0-9CA4-5FC280A21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05C62EE-D41E-55B3-EDAC-1383C0EC0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BDC55F-7C1D-CA74-078D-416EE0584C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There are many ways to make magic</a:t>
            </a:r>
            <a:endParaRPr lang="en-NZ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1EFE8AD-2656-6B16-CF5C-AF16785999A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03744" y="1869018"/>
            <a:ext cx="2943899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take the data out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 and shake it all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61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37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37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8AB953A-66A2-24A7-F67D-6FB8597D5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35635D-7830-BBBD-8432-326CDFCE6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102810C-5C94-569B-3E83-22F42CE76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8BD1B4-E93F-8480-E560-81F32ED750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935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C6C60-6107-E37B-7EF2-E4E2DCCD26C1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29592C-45C4-B2B0-00D3-7E10F76FF392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4C942-0857-8EED-F95C-04372F583141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C7204C1-6A50-9B05-3EA1-EC0CCD140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014157A-CE6E-D021-E862-2D434B2C4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04" r="1"/>
          <a:stretch/>
        </p:blipFill>
        <p:spPr>
          <a:xfrm>
            <a:off x="-1" y="1022997"/>
            <a:ext cx="1722051" cy="3097506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51FF128-2F2F-ECD2-3D7E-A67307AD26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266574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Heading goes above and below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FB4D75-3C46-C57E-E06D-B3E3FE7565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17585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the text white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4875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-4912" y="3851961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90AC9BB-F375-AA4F-6F80-8F727DBDB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57EFC9C-9898-7F60-47FF-8515B59FC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3435882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A5F0C2-CC01-34E9-303A-972441EAE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5" y="2905103"/>
            <a:ext cx="7604121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Some more framing if you want:</a:t>
            </a:r>
            <a:endParaRPr lang="en-NZ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A9A745B-A53F-DFE7-512D-84D7A5B3B7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4214" y="3219320"/>
            <a:ext cx="4840286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take the data out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 and shake it all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91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dark grey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-4912" y="3851961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474BBB-CBF0-FE18-691B-B97CDA488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7F5437F-0ED8-1B8B-8210-5DCF838BD5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3435882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DAA747-9DF7-DE33-491B-FD658B722A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6" y="2360144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554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green">
    <p:bg>
      <p:bgPr>
        <a:solidFill>
          <a:srgbClr val="33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0" y="3847553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401D01-E2CC-724B-35CF-DE1A8A412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30F801E-DC82-F1E8-823C-506900F21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3435882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B896C9-8A84-39E1-6C08-3B0A079F11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6" y="2360144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1537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blue">
    <p:bg>
      <p:bgPr>
        <a:solidFill>
          <a:srgbClr val="37A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-4912" y="3851961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0FE3C85-DC0D-B6E2-3194-545779881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EF06CF5-4647-3B0D-D67B-0BC5783A7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3435882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FB24C7-DFE1-8DA2-7B8F-2DAD34D59B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6" y="2360144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4145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yellow">
    <p:bg>
      <p:bgPr>
        <a:solidFill>
          <a:srgbClr val="FFB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-4912" y="3851961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5C9EA95-BD67-90AD-7B60-0608C1A85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5E0FAFD-9197-7C1A-102C-B7E174F0AE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7164386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a longer heading works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038FCF-2C00-D58A-BFB9-AAEE444536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6" y="2352737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3673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 light grey">
    <p:bg>
      <p:bgPr>
        <a:solidFill>
          <a:srgbClr val="9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1A0B6B-DF0D-C96D-DEE5-92384265AA2F}"/>
              </a:ext>
            </a:extLst>
          </p:cNvPr>
          <p:cNvSpPr/>
          <p:nvPr userDrawn="1"/>
        </p:nvSpPr>
        <p:spPr>
          <a:xfrm flipH="1">
            <a:off x="-4912" y="2706380"/>
            <a:ext cx="9148911" cy="2444257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3CD7E-8D5D-CE43-91C2-08E19453287B}"/>
              </a:ext>
            </a:extLst>
          </p:cNvPr>
          <p:cNvSpPr/>
          <p:nvPr userDrawn="1"/>
        </p:nvSpPr>
        <p:spPr>
          <a:xfrm flipH="1">
            <a:off x="4571999" y="2706380"/>
            <a:ext cx="4579139" cy="2444257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en-NZ" sz="8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91A33-4E4B-9C0A-0682-F433D024B961}"/>
              </a:ext>
            </a:extLst>
          </p:cNvPr>
          <p:cNvSpPr/>
          <p:nvPr userDrawn="1"/>
        </p:nvSpPr>
        <p:spPr>
          <a:xfrm>
            <a:off x="-4912" y="3851961"/>
            <a:ext cx="9156049" cy="130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3473587-D874-11B3-157F-F9008F8B8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76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A431F5B-BF74-A5EF-1F3A-AA98F0F3E0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00508"/>
            <a:ext cx="3435882" cy="567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E390CC-B1D1-DFC6-98B7-D39FE6E21A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46" y="2352737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649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9783-2837-4651-F6E2-E45784E44C88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E79EE9B4-4190-6B26-6280-C47ABEADE883}"/>
              </a:ext>
            </a:extLst>
          </p:cNvPr>
          <p:cNvSpPr/>
          <p:nvPr userDrawn="1"/>
        </p:nvSpPr>
        <p:spPr>
          <a:xfrm>
            <a:off x="-11648" y="690590"/>
            <a:ext cx="8459932" cy="4452911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509674A-3064-3000-F71E-559C1EC7B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23F1D96-B8A7-0DD2-689C-481E6C170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11948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Headings are short and sweet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A2018-7734-4A8C-635A-00A039B8B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3192464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text</a:t>
            </a:r>
            <a:endParaRPr lang="en-NZ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DA5864-AFCE-623A-3781-E5A80A7B2B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0544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Scarlatti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3CC9DD-9286-4BC4-0EF1-997F6DD971F6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F5BBA50-5EBE-E93D-3597-0754A9E06034}"/>
              </a:ext>
            </a:extLst>
          </p:cNvPr>
          <p:cNvSpPr/>
          <p:nvPr userDrawn="1"/>
        </p:nvSpPr>
        <p:spPr>
          <a:xfrm>
            <a:off x="-1" y="696430"/>
            <a:ext cx="8459932" cy="4447070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BDF794-2CCD-07F6-7337-C2830C7A686C}"/>
              </a:ext>
            </a:extLst>
          </p:cNvPr>
          <p:cNvSpPr/>
          <p:nvPr userDrawn="1"/>
        </p:nvSpPr>
        <p:spPr>
          <a:xfrm>
            <a:off x="684069" y="774466"/>
            <a:ext cx="7766512" cy="3930884"/>
          </a:xfrm>
          <a:prstGeom prst="roundRect">
            <a:avLst>
              <a:gd name="adj" fmla="val 4263"/>
            </a:avLst>
          </a:prstGeom>
          <a:solidFill>
            <a:schemeClr val="bg1"/>
          </a:solidFill>
          <a:ln w="3175">
            <a:gradFill flip="none"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42841-DFA4-C7DC-93E9-AE7163ED00D9}"/>
              </a:ext>
            </a:extLst>
          </p:cNvPr>
          <p:cNvSpPr txBox="1"/>
          <p:nvPr userDrawn="1"/>
        </p:nvSpPr>
        <p:spPr>
          <a:xfrm>
            <a:off x="2752576" y="4146989"/>
            <a:ext cx="3451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scarlatti.co.nz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043B13-230A-717B-3FF1-43863268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4982" y="2071586"/>
            <a:ext cx="3507030" cy="8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8AD748-984A-6379-7C76-777FD9D5A425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BDCD456A-152A-EC58-EB02-22820497D1AF}"/>
              </a:ext>
            </a:extLst>
          </p:cNvPr>
          <p:cNvSpPr/>
          <p:nvPr userDrawn="1"/>
        </p:nvSpPr>
        <p:spPr>
          <a:xfrm>
            <a:off x="0" y="689891"/>
            <a:ext cx="8459932" cy="4453609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1F7BEA9-7FBE-CC66-C8AE-2C4DBCF48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75018-166C-541E-4346-B7E16893A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903662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12pt is acceptable when there is lots of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52BFF8B-474E-7775-8331-A444D816D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5087" y="3899957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12pt is acceptable when there is lots of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529B15F-17EA-FE31-5FB0-6B97D353E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5962" y="3903662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14pt when no more than two lines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EBB82B6-6C73-E15E-51B5-22C6443A7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2416" y="3903662"/>
            <a:ext cx="1576917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12pt is acceptable when there is lots of text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128B21C-6CCB-F8CF-FED8-B0939CACFA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4" y="1870076"/>
            <a:ext cx="7164386" cy="5882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Headings are short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881BB9A-DBC3-592F-3C8E-FA5F94E7F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13" y="3577667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8CDB47-D3F1-ACAD-5467-A67D927A7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5087" y="3577666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D4A7D1-0B00-59D7-67D4-0D6D90881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1542" y="357819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AFE852-D30C-C9A8-2091-522EA3AED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2416" y="3578198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38B532-DC76-C19F-E422-89C5A62229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493483"/>
            <a:ext cx="3542616" cy="3466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Maybe framing text or maybe not</a:t>
            </a:r>
            <a:endParaRPr lang="en-NZ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215EDC-746F-9D7E-9C6E-CFB0C669A5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452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ABE71E-20AB-B4BF-99A8-9017F4D68D6C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022F1D8D-1435-1874-47BB-46EC9E3A1D7E}"/>
              </a:ext>
            </a:extLst>
          </p:cNvPr>
          <p:cNvSpPr/>
          <p:nvPr userDrawn="1"/>
        </p:nvSpPr>
        <p:spPr>
          <a:xfrm>
            <a:off x="0" y="696430"/>
            <a:ext cx="8459932" cy="4447070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2B3545-E12C-0006-0127-7D872A21A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6C2AD07-9062-1D01-817B-320A47855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7F34C8-C65B-C490-619D-992DD0072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3697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want:</a:t>
            </a:r>
            <a:endParaRPr lang="en-NZ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E8A24E-EABB-5ECF-A274-647CF2A14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BB29E5A-244D-EE2D-DF42-2CE45E53203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4068" y="2890060"/>
            <a:ext cx="7164387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For an intro paragraph use 16pt or 18pt and Calibri light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Bullet points 16pt, 18pt or 20pt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Tables and 14pt or 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7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76F40E-BFB8-AEAA-7BFE-57F70143DFB3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37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52F379B1-B408-AE9D-8EAF-DFE61BED24D0}"/>
              </a:ext>
            </a:extLst>
          </p:cNvPr>
          <p:cNvSpPr/>
          <p:nvPr userDrawn="1"/>
        </p:nvSpPr>
        <p:spPr>
          <a:xfrm>
            <a:off x="0" y="689892"/>
            <a:ext cx="8459932" cy="4453609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DF2CD66-4C3F-C6D3-6308-B1574D241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A78650C-530A-3132-4D79-A7BAD8E38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4" y="1870076"/>
            <a:ext cx="7164386" cy="5882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Headings are short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F620C3-10B9-2431-3F0E-F4989E7B4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246" y="3577667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76B596-B67E-3A4A-C4C2-08779A9513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9793" y="3577666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A317DB-12B8-5F6C-CE2E-F89E4367CD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6341" y="3578199"/>
            <a:ext cx="1576917" cy="2768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Option 3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D42E01-0CBD-FFC2-064C-337BF49795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68" y="3903662"/>
            <a:ext cx="2131099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Feel the power of three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09FD27-CE54-84E1-3975-6B75A9FFA5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857" y="3903662"/>
            <a:ext cx="2131099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Feel the power of three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4B48A1C-B0A1-9795-2EAC-75EEDE469B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7501" y="3903662"/>
            <a:ext cx="2131099" cy="801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Feel the power of three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FB6F934-CA3A-96B1-23CB-1800D8B47F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428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light grey">
    <p:bg>
      <p:bgPr>
        <a:solidFill>
          <a:srgbClr val="9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9783-2837-4651-F6E2-E45784E44C88}"/>
              </a:ext>
            </a:extLst>
          </p:cNvPr>
          <p:cNvSpPr/>
          <p:nvPr userDrawn="1"/>
        </p:nvSpPr>
        <p:spPr>
          <a:xfrm>
            <a:off x="-1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E79EE9B4-4190-6B26-6280-C47ABEADE883}"/>
              </a:ext>
            </a:extLst>
          </p:cNvPr>
          <p:cNvSpPr/>
          <p:nvPr userDrawn="1"/>
        </p:nvSpPr>
        <p:spPr>
          <a:xfrm>
            <a:off x="-11648" y="690590"/>
            <a:ext cx="8459932" cy="4452911"/>
          </a:xfrm>
          <a:prstGeom prst="round1Rect">
            <a:avLst>
              <a:gd name="adj" fmla="val 229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25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E0531EB-540C-6E1F-E4EC-B64D23640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3" y="4802531"/>
            <a:ext cx="801797" cy="19686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7160C6-4F10-2594-885F-20F4C884D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068" y="2447281"/>
            <a:ext cx="3435350" cy="368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want:</a:t>
            </a:r>
            <a:endParaRPr lang="en-NZ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34C39AB-4082-92FC-2576-606033C96B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4068" y="2914071"/>
            <a:ext cx="7164387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For an intro paragraph use 16pt or 18pt and Calibri light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Bullet points 16pt, 18pt or 20pt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Tables and 14pt or larger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FA8A85A-8E8B-5F38-1C0B-A56FE0126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870075"/>
            <a:ext cx="7164387" cy="5772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heading 32 or 36pt Roboto bold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607882D-185A-A874-2136-A339ABAF71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13" y="131763"/>
            <a:ext cx="361262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Section 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65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7BF26A-C916-2DB3-9E4C-51C3033EC64F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F85E45-0EB5-2228-10DC-FB4653EDC177}"/>
              </a:ext>
            </a:extLst>
          </p:cNvPr>
          <p:cNvSpPr/>
          <p:nvPr userDrawn="1"/>
        </p:nvSpPr>
        <p:spPr>
          <a:xfrm>
            <a:off x="4975447" y="0"/>
            <a:ext cx="4168554" cy="5143500"/>
          </a:xfrm>
          <a:prstGeom prst="roundRect">
            <a:avLst>
              <a:gd name="adj" fmla="val 0"/>
            </a:avLst>
          </a:prstGeom>
          <a:solidFill>
            <a:srgbClr val="E48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2F37F0-6068-59F2-4197-24671A8173A0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F5D01-F132-2D99-09EB-C0C52E839DF8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81BBEDF-2AF3-0B2E-05B7-A0C9EEFF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AB626B6-D530-6783-884A-8BD6E0F137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870076"/>
            <a:ext cx="3435882" cy="606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3102EA-8422-1310-0159-7DCEDEC3C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2520290"/>
            <a:ext cx="3435350" cy="423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Some more framing if you want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68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ECDFE6-C267-FD19-8D48-4B0A44BF6C38}"/>
              </a:ext>
            </a:extLst>
          </p:cNvPr>
          <p:cNvSpPr/>
          <p:nvPr userDrawn="1"/>
        </p:nvSpPr>
        <p:spPr>
          <a:xfrm>
            <a:off x="3860801" y="0"/>
            <a:ext cx="5283199" cy="5143500"/>
          </a:xfrm>
          <a:prstGeom prst="roundRect">
            <a:avLst>
              <a:gd name="adj" fmla="val 69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2D5D0C-65CB-F564-CCA2-6096769ACB3F}"/>
              </a:ext>
            </a:extLst>
          </p:cNvPr>
          <p:cNvSpPr/>
          <p:nvPr userDrawn="1"/>
        </p:nvSpPr>
        <p:spPr>
          <a:xfrm>
            <a:off x="35387" y="0"/>
            <a:ext cx="4572000" cy="5143500"/>
          </a:xfrm>
          <a:prstGeom prst="roundRect">
            <a:avLst>
              <a:gd name="adj" fmla="val 69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E7E561-81FE-1046-41A0-882EF07D0335}"/>
              </a:ext>
            </a:extLst>
          </p:cNvPr>
          <p:cNvSpPr/>
          <p:nvPr userDrawn="1"/>
        </p:nvSpPr>
        <p:spPr>
          <a:xfrm>
            <a:off x="-1" y="0"/>
            <a:ext cx="4265763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2032B1B-0909-D244-0B69-2BBCC61F2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8014995" y="4854918"/>
            <a:ext cx="835611" cy="115058"/>
          </a:xfrm>
          <a:prstGeom prst="rect">
            <a:avLst/>
          </a:prstGeom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FBF267D-ACDD-E16C-51BE-C373539B5F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4068" y="2506413"/>
            <a:ext cx="2943899" cy="1184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take the data out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 put the data in and shake it all about</a:t>
            </a:r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1FA034F-C338-5F0D-EAC6-6CB67EBC2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1228476"/>
            <a:ext cx="3032654" cy="6415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go over this line</a:t>
            </a:r>
          </a:p>
        </p:txBody>
      </p:sp>
    </p:spTree>
    <p:extLst>
      <p:ext uri="{BB962C8B-B14F-4D97-AF65-F5344CB8AC3E}">
        <p14:creationId xmlns:p14="http://schemas.microsoft.com/office/powerpoint/2010/main" val="14979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5" r:id="rId3"/>
    <p:sldLayoutId id="2147483687" r:id="rId4"/>
    <p:sldLayoutId id="2147483680" r:id="rId5"/>
    <p:sldLayoutId id="2147483690" r:id="rId6"/>
    <p:sldLayoutId id="2147483697" r:id="rId7"/>
    <p:sldLayoutId id="2147483689" r:id="rId8"/>
    <p:sldLayoutId id="2147483692" r:id="rId9"/>
    <p:sldLayoutId id="2147483706" r:id="rId10"/>
    <p:sldLayoutId id="2147483700" r:id="rId11"/>
    <p:sldLayoutId id="2147483701" r:id="rId12"/>
    <p:sldLayoutId id="2147483691" r:id="rId13"/>
    <p:sldLayoutId id="2147483679" r:id="rId14"/>
    <p:sldLayoutId id="2147483688" r:id="rId15"/>
    <p:sldLayoutId id="2147483712" r:id="rId16"/>
    <p:sldLayoutId id="2147483695" r:id="rId17"/>
    <p:sldLayoutId id="2147483693" r:id="rId18"/>
    <p:sldLayoutId id="2147483702" r:id="rId19"/>
    <p:sldLayoutId id="2147483705" r:id="rId20"/>
    <p:sldLayoutId id="2147483703" r:id="rId21"/>
    <p:sldLayoutId id="2147483704" r:id="rId22"/>
    <p:sldLayoutId id="2147483711" r:id="rId23"/>
    <p:sldLayoutId id="2147483699" r:id="rId24"/>
    <p:sldLayoutId id="2147483681" r:id="rId25"/>
    <p:sldLayoutId id="2147483707" r:id="rId26"/>
    <p:sldLayoutId id="2147483708" r:id="rId27"/>
    <p:sldLayoutId id="2147483710" r:id="rId28"/>
    <p:sldLayoutId id="2147483709" r:id="rId29"/>
    <p:sldLayoutId id="2147483698" r:id="rId30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3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00" indent="-172800" algn="just" defTabSz="1350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j-lt"/>
          <a:ea typeface="+mn-ea"/>
          <a:cs typeface="+mn-cs"/>
        </a:defRPr>
      </a:lvl1pPr>
      <a:lvl2pPr marL="345281" indent="-172800" algn="l" defTabSz="1350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Font typeface="Courier New" panose="02070309020205020404" pitchFamily="49" charset="0"/>
        <a:buChar char="-"/>
        <a:defRPr sz="1050" kern="1200">
          <a:solidFill>
            <a:schemeClr val="tx1"/>
          </a:solidFill>
          <a:latin typeface="+mj-lt"/>
          <a:ea typeface="+mn-ea"/>
          <a:cs typeface="+mn-cs"/>
        </a:defRPr>
      </a:lvl2pPr>
      <a:lvl3pPr marL="518400" indent="-172800" algn="l" defTabSz="1350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+mj-lt"/>
          <a:ea typeface="+mn-ea"/>
          <a:cs typeface="+mn-cs"/>
        </a:defRPr>
      </a:lvl3pPr>
      <a:lvl4pPr marL="691200" indent="-172800" algn="l" defTabSz="1350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j-lt"/>
          <a:ea typeface="+mn-ea"/>
          <a:cs typeface="+mn-cs"/>
        </a:defRPr>
      </a:lvl4pPr>
      <a:lvl5pPr marL="864000" indent="-172800" algn="l" defTabSz="1350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Font typeface="Courier New" panose="02070309020205020404" pitchFamily="49" charset="0"/>
        <a:buChar char="-"/>
        <a:defRPr sz="1050" kern="1200">
          <a:solidFill>
            <a:schemeClr val="tx1"/>
          </a:solidFill>
          <a:latin typeface="+mj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64" userDrawn="1">
          <p15:clr>
            <a:srgbClr val="F26B43"/>
          </p15:clr>
        </p15:guide>
        <p15:guide id="2" pos="431" userDrawn="1">
          <p15:clr>
            <a:srgbClr val="F26B43"/>
          </p15:clr>
        </p15:guide>
        <p15:guide id="3" pos="4944" userDrawn="1">
          <p15:clr>
            <a:srgbClr val="F26B43"/>
          </p15:clr>
        </p15:guide>
        <p15:guide id="4" orient="horz" pos="1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hyperlink" Target="https://digitalcommons.unl.edu/cgi/viewcontent.cgi?referer=&amp;httpsredir=1&amp;article=1047&amp;context=aglecfacpub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hyperlink" Target="https://www.enablersofchange.com.au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ia600708.us.archive.org/12/items/analyzingimpacts57benn/analyzingimpacts57benn.pdf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apen.org.au/static/uploads/files/efs-journal-v06-n01-18-crisp-wfujiemneehv.pdf" TargetMode="External"/><Relationship Id="rId10" Type="http://schemas.openxmlformats.org/officeDocument/2006/relationships/image" Target="../media/image18.svg"/><Relationship Id="rId4" Type="http://schemas.openxmlformats.org/officeDocument/2006/relationships/hyperlink" Target="https://library.dpird.wa.gov.au/cgi/viewcontent.cgi?article=1136&amp;context=pubns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9A663-D033-62A2-C554-A3B49D506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6966" y="1870076"/>
            <a:ext cx="6185074" cy="557074"/>
          </a:xfrm>
        </p:spPr>
        <p:txBody>
          <a:bodyPr/>
          <a:lstStyle/>
          <a:p>
            <a:r>
              <a:rPr lang="en-NZ" dirty="0"/>
              <a:t>Effective extension programmes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33690-AAD7-928F-2D78-9B233291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294" y="2895601"/>
            <a:ext cx="2285704" cy="1714278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56CB1F-5693-6A7F-017B-E2EF39643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625" y="3347667"/>
            <a:ext cx="1185560" cy="958636"/>
          </a:xfrm>
          <a:prstGeom prst="round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837A434-C4F6-C934-41C3-63BA1A67BA39}"/>
              </a:ext>
            </a:extLst>
          </p:cNvPr>
          <p:cNvSpPr txBox="1">
            <a:spLocks noChangeAspect="1"/>
          </p:cNvSpPr>
          <p:nvPr/>
        </p:nvSpPr>
        <p:spPr>
          <a:xfrm>
            <a:off x="1656966" y="2499470"/>
            <a:ext cx="4571786" cy="3992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1800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60375" indent="-230400" algn="l" defTabSz="1800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-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91200" indent="-230400" algn="l" defTabSz="1800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21600" indent="-230400" algn="l" defTabSz="1800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52000" indent="-230400" algn="l" defTabSz="1800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-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Understanding the role of extension</a:t>
            </a:r>
            <a:endParaRPr lang="en-NZ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3AA30-4562-1AE1-4CCF-B24B10AD7E6F}"/>
              </a:ext>
            </a:extLst>
          </p:cNvPr>
          <p:cNvSpPr txBox="1"/>
          <p:nvPr/>
        </p:nvSpPr>
        <p:spPr>
          <a:xfrm>
            <a:off x="1656966" y="1379239"/>
            <a:ext cx="1199935" cy="27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1050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31825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DC005-9FBF-190F-4973-A328D249EA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13" y="131763"/>
            <a:ext cx="4665110" cy="438150"/>
          </a:xfrm>
        </p:spPr>
        <p:txBody>
          <a:bodyPr/>
          <a:lstStyle/>
          <a:p>
            <a:r>
              <a:rPr lang="en-NZ" dirty="0"/>
              <a:t>An alternative framework</a:t>
            </a:r>
          </a:p>
          <a:p>
            <a:endParaRPr lang="en-NZ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39FDDD-868E-51BD-0F1F-876E176536DF}"/>
              </a:ext>
            </a:extLst>
          </p:cNvPr>
          <p:cNvGrpSpPr/>
          <p:nvPr/>
        </p:nvGrpSpPr>
        <p:grpSpPr>
          <a:xfrm>
            <a:off x="2025098" y="1383196"/>
            <a:ext cx="5365474" cy="3575632"/>
            <a:chOff x="4857750" y="1905000"/>
            <a:chExt cx="5365474" cy="3575632"/>
          </a:xfrm>
        </p:grpSpPr>
        <p:grpSp>
          <p:nvGrpSpPr>
            <p:cNvPr id="20" name="Group 29">
              <a:extLst>
                <a:ext uri="{FF2B5EF4-FFF2-40B4-BE49-F238E27FC236}">
                  <a16:creationId xmlns:a16="http://schemas.microsoft.com/office/drawing/2014/main" id="{EE0E497D-509D-DEBB-3214-D6255A058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7750" y="3810000"/>
              <a:ext cx="1905000" cy="549275"/>
              <a:chOff x="2256" y="2400"/>
              <a:chExt cx="1200" cy="346"/>
            </a:xfrm>
          </p:grpSpPr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AF5B8A1B-81EF-B853-8780-01F0B2853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400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AADEB3E5-22C6-8011-3604-515CD9C36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513"/>
                <a:ext cx="894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1. Awareness</a:t>
                </a:r>
              </a:p>
            </p:txBody>
          </p:sp>
        </p:grpSp>
        <p:grpSp>
          <p:nvGrpSpPr>
            <p:cNvPr id="21" name="Group 30">
              <a:extLst>
                <a:ext uri="{FF2B5EF4-FFF2-40B4-BE49-F238E27FC236}">
                  <a16:creationId xmlns:a16="http://schemas.microsoft.com/office/drawing/2014/main" id="{526DA05D-2470-3445-8B7D-3E99D79EE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3550" y="3200400"/>
              <a:ext cx="1905000" cy="549275"/>
              <a:chOff x="2688" y="2016"/>
              <a:chExt cx="1200" cy="346"/>
            </a:xfrm>
          </p:grpSpPr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A19FA503-FD54-170D-CA32-F37AE8033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16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237E98D5-D221-D660-BC99-EF44A03B2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29"/>
                <a:ext cx="94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2. KUS change</a:t>
                </a:r>
              </a:p>
            </p:txBody>
          </p:sp>
        </p:grpSp>
        <p:grpSp>
          <p:nvGrpSpPr>
            <p:cNvPr id="22" name="Group 31">
              <a:extLst>
                <a:ext uri="{FF2B5EF4-FFF2-40B4-BE49-F238E27FC236}">
                  <a16:creationId xmlns:a16="http://schemas.microsoft.com/office/drawing/2014/main" id="{CBA0E30A-47C8-A85A-CBD3-EED2B8DA4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5550" y="2514600"/>
              <a:ext cx="1905000" cy="549275"/>
              <a:chOff x="3168" y="1584"/>
              <a:chExt cx="1200" cy="346"/>
            </a:xfrm>
          </p:grpSpPr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56F1F667-C447-54BE-7CE7-049D66016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584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B8AE0F4-8D12-5130-84EA-C98DA1C6B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697"/>
                <a:ext cx="118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3. Practice change</a:t>
                </a:r>
              </a:p>
            </p:txBody>
          </p:sp>
        </p:grp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7AB6D702-5BF5-45FC-CD97-8593E4667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1350" y="1905000"/>
              <a:ext cx="1905000" cy="549275"/>
              <a:chOff x="3600" y="1200"/>
              <a:chExt cx="1200" cy="346"/>
            </a:xfrm>
          </p:grpSpPr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DE585CBD-E0B2-F2C9-85E5-9BDF0915F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200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E0649DB6-AD07-4C61-B92F-0AE636D7E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1313"/>
                <a:ext cx="1122" cy="23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4. Improved EES</a:t>
                </a:r>
              </a:p>
            </p:txBody>
          </p:sp>
        </p:grp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21828E99-3615-EF0F-655A-FB6B1207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6826" y="5100152"/>
              <a:ext cx="4756398" cy="380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tIns="36000" rIns="0" bIns="36000">
              <a:spAutoFit/>
            </a:bodyPr>
            <a:lstStyle>
              <a:defPPr>
                <a:defRPr lang="en-US"/>
              </a:defPPr>
              <a:lvl1pPr marL="252000" indent="-747713">
                <a:defRPr sz="1400" b="0">
                  <a:solidFill>
                    <a:srgbClr val="006633"/>
                  </a:solidFill>
                </a:defRPr>
              </a:lvl1pPr>
            </a:lstStyle>
            <a:p>
              <a:pPr marL="252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Source: Crisp, J. 2010,  Planning extension activities for impact, </a:t>
              </a:r>
              <a:r>
                <a:rPr kumimoji="0" lang="en-AU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Extension Farming Systems Journal</a:t>
              </a:r>
              <a:r>
                <a:rPr kumimoji="0" lang="en-AU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, 6(1) 135-138.</a:t>
              </a:r>
            </a:p>
          </p:txBody>
        </p:sp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CDEDDD49-E2B0-2BE6-DE62-E64A8DCA4535}"/>
              </a:ext>
            </a:extLst>
          </p:cNvPr>
          <p:cNvSpPr/>
          <p:nvPr/>
        </p:nvSpPr>
        <p:spPr>
          <a:xfrm>
            <a:off x="4999535" y="3319667"/>
            <a:ext cx="2214000" cy="1008000"/>
          </a:xfrm>
          <a:prstGeom prst="wedgeRoundRectCallout">
            <a:avLst>
              <a:gd name="adj1" fmla="val -90890"/>
              <a:gd name="adj2" fmla="val -6454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b="1" dirty="0">
                <a:latin typeface="+mj-lt"/>
              </a:rPr>
              <a:t>Knowledge</a:t>
            </a:r>
          </a:p>
          <a:p>
            <a:pPr algn="ctr"/>
            <a:r>
              <a:rPr lang="en-NZ" sz="1800" b="1" dirty="0">
                <a:latin typeface="+mj-lt"/>
              </a:rPr>
              <a:t>Understanding</a:t>
            </a:r>
          </a:p>
          <a:p>
            <a:pPr algn="ctr"/>
            <a:r>
              <a:rPr lang="en-NZ" sz="1800" b="1" dirty="0">
                <a:latin typeface="+mj-lt"/>
              </a:rPr>
              <a:t>Skills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1B033096-1738-52D8-6A15-D9A207A590D3}"/>
              </a:ext>
            </a:extLst>
          </p:cNvPr>
          <p:cNvSpPr/>
          <p:nvPr/>
        </p:nvSpPr>
        <p:spPr>
          <a:xfrm>
            <a:off x="6063699" y="1899826"/>
            <a:ext cx="2212284" cy="1007370"/>
          </a:xfrm>
          <a:prstGeom prst="wedgeRoundRectCallout">
            <a:avLst>
              <a:gd name="adj1" fmla="val -75796"/>
              <a:gd name="adj2" fmla="val -505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b="1" dirty="0">
                <a:latin typeface="+mj-lt"/>
              </a:rPr>
              <a:t>Environmental, economic, social conditions</a:t>
            </a:r>
          </a:p>
        </p:txBody>
      </p:sp>
    </p:spTree>
    <p:extLst>
      <p:ext uri="{BB962C8B-B14F-4D97-AF65-F5344CB8AC3E}">
        <p14:creationId xmlns:p14="http://schemas.microsoft.com/office/powerpoint/2010/main" val="6448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761FD-015A-481E-5D51-72D78C70B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1870076"/>
            <a:ext cx="5299579" cy="606676"/>
          </a:xfrm>
        </p:spPr>
        <p:txBody>
          <a:bodyPr/>
          <a:lstStyle/>
          <a:p>
            <a:r>
              <a:rPr lang="en-NZ" dirty="0"/>
              <a:t>Get to know your audience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56F7-F3AB-63C7-C42F-2F2A424499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Different approaches to this: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E2763-A838-DDC6-2B50-0B196BB2BC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13" y="131763"/>
            <a:ext cx="4671558" cy="438150"/>
          </a:xfrm>
        </p:spPr>
        <p:txBody>
          <a:bodyPr/>
          <a:lstStyle/>
          <a:p>
            <a:r>
              <a:rPr lang="en-NZ" dirty="0"/>
              <a:t>Understand your audience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B5118-C1FE-8743-4448-B22FB476C2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NZ" dirty="0"/>
              <a:t>Structured and formal: Geoff’s approach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Quick and dirty: Using the questions from Geoff’s approach (asking and listening!)</a:t>
            </a:r>
          </a:p>
          <a:p>
            <a:endParaRPr lang="en-NZ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0E011AE-310A-D907-22DE-1C0F95BA36A8}"/>
              </a:ext>
            </a:extLst>
          </p:cNvPr>
          <p:cNvSpPr/>
          <p:nvPr/>
        </p:nvSpPr>
        <p:spPr>
          <a:xfrm>
            <a:off x="2401888" y="3205424"/>
            <a:ext cx="417007" cy="663191"/>
          </a:xfrm>
          <a:prstGeom prst="downArrow">
            <a:avLst/>
          </a:prstGeom>
          <a:gradFill flip="none" rotWithShape="1">
            <a:gsLst>
              <a:gs pos="0">
                <a:srgbClr val="338000">
                  <a:shade val="30000"/>
                  <a:satMod val="115000"/>
                </a:srgbClr>
              </a:gs>
              <a:gs pos="50000">
                <a:srgbClr val="338000">
                  <a:shade val="67500"/>
                  <a:satMod val="115000"/>
                </a:srgbClr>
              </a:gs>
              <a:gs pos="100000">
                <a:srgbClr val="33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15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C4476-03B9-D9F5-EAD1-9051887B9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4" y="935330"/>
            <a:ext cx="7141974" cy="567270"/>
          </a:xfrm>
        </p:spPr>
        <p:txBody>
          <a:bodyPr/>
          <a:lstStyle/>
          <a:p>
            <a:r>
              <a:rPr lang="en-NZ" dirty="0"/>
              <a:t>Extension programme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C1992D-076F-551F-BD0E-4EFBF257A6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213" y="1546138"/>
            <a:ext cx="5148822" cy="369770"/>
          </a:xfrm>
        </p:spPr>
        <p:txBody>
          <a:bodyPr/>
          <a:lstStyle/>
          <a:p>
            <a:r>
              <a:rPr lang="en-NZ" dirty="0"/>
              <a:t>Focus on biodiverse planting in perennial crops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DA8BC4-98A6-6788-7DD0-BE02C40589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Extension programme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A38B2-FAD6-3870-4F58-F4963435CC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68" y="1915908"/>
            <a:ext cx="7164387" cy="1184275"/>
          </a:xfrm>
        </p:spPr>
        <p:txBody>
          <a:bodyPr/>
          <a:lstStyle/>
          <a:p>
            <a:r>
              <a:rPr lang="en-NZ" dirty="0"/>
              <a:t>Change: </a:t>
            </a:r>
          </a:p>
          <a:p>
            <a:pPr lvl="1"/>
            <a:r>
              <a:rPr lang="en-NZ" dirty="0"/>
              <a:t>Increase use of crop monitoring</a:t>
            </a:r>
          </a:p>
          <a:p>
            <a:r>
              <a:rPr lang="en-NZ" dirty="0"/>
              <a:t>Target audience: </a:t>
            </a:r>
          </a:p>
          <a:p>
            <a:pPr lvl="1"/>
            <a:r>
              <a:rPr lang="en-NZ" dirty="0"/>
              <a:t>Growers in regions where pest pressure is low</a:t>
            </a:r>
          </a:p>
          <a:p>
            <a:pPr lvl="1"/>
            <a:r>
              <a:rPr lang="en-NZ" dirty="0"/>
              <a:t>Others who may be interested in finding out more</a:t>
            </a:r>
          </a:p>
          <a:p>
            <a:r>
              <a:rPr lang="en-NZ" dirty="0"/>
              <a:t>Activities: </a:t>
            </a:r>
          </a:p>
          <a:p>
            <a:pPr lvl="1"/>
            <a:r>
              <a:rPr lang="en-NZ" dirty="0"/>
              <a:t>Practical workshop: identifying beneficials</a:t>
            </a:r>
          </a:p>
          <a:p>
            <a:pPr lvl="1"/>
            <a:r>
              <a:rPr lang="en-NZ" dirty="0"/>
              <a:t>Practical workshop: fitting crop monitoring into routine orchard work</a:t>
            </a:r>
          </a:p>
          <a:p>
            <a:pPr lvl="1"/>
            <a:r>
              <a:rPr lang="en-NZ" dirty="0"/>
              <a:t>Promoting online resources associated with these workshops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60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929E-0AA3-22A7-69B1-653B0479D527}"/>
              </a:ext>
            </a:extLst>
          </p:cNvPr>
          <p:cNvSpPr txBox="1">
            <a:spLocks noChangeAspect="1"/>
          </p:cNvSpPr>
          <p:nvPr/>
        </p:nvSpPr>
        <p:spPr>
          <a:xfrm>
            <a:off x="684213" y="1371822"/>
            <a:ext cx="2424747" cy="6218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CFEB7-D6A1-EECC-4433-CC397C25B38D}"/>
              </a:ext>
            </a:extLst>
          </p:cNvPr>
          <p:cNvSpPr txBox="1"/>
          <p:nvPr/>
        </p:nvSpPr>
        <p:spPr>
          <a:xfrm>
            <a:off x="4938166" y="1650529"/>
            <a:ext cx="185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Free video/podcast/blog on extension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C403-5469-4005-01CA-6E4BC2CADA47}"/>
              </a:ext>
            </a:extLst>
          </p:cNvPr>
          <p:cNvSpPr txBox="1"/>
          <p:nvPr/>
        </p:nvSpPr>
        <p:spPr>
          <a:xfrm>
            <a:off x="4934366" y="1315185"/>
            <a:ext cx="1862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Enablers of change</a:t>
            </a: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664D5-B66A-B816-226E-31427ED70CC5}"/>
              </a:ext>
            </a:extLst>
          </p:cNvPr>
          <p:cNvSpPr txBox="1"/>
          <p:nvPr/>
        </p:nvSpPr>
        <p:spPr>
          <a:xfrm>
            <a:off x="6950784" y="1648379"/>
            <a:ext cx="1859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Some more detail on using Bennett’s Hierarchy to design programmes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E7E47-7E0C-4F5F-2FD2-F86873DE6935}"/>
              </a:ext>
            </a:extLst>
          </p:cNvPr>
          <p:cNvSpPr txBox="1"/>
          <p:nvPr/>
        </p:nvSpPr>
        <p:spPr>
          <a:xfrm>
            <a:off x="6903038" y="1310553"/>
            <a:ext cx="1859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Bennett's Hierarchy</a:t>
            </a: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8E93B-9390-506E-6572-271749CAF207}"/>
              </a:ext>
            </a:extLst>
          </p:cNvPr>
          <p:cNvSpPr txBox="1"/>
          <p:nvPr/>
        </p:nvSpPr>
        <p:spPr>
          <a:xfrm>
            <a:off x="4934366" y="3793253"/>
            <a:ext cx="1849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More detail on Crisp and Holt’s planning frameworks for extension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6DD1B-F93D-019C-20B0-AD9292B1DFE6}"/>
              </a:ext>
            </a:extLst>
          </p:cNvPr>
          <p:cNvSpPr txBox="1"/>
          <p:nvPr/>
        </p:nvSpPr>
        <p:spPr>
          <a:xfrm>
            <a:off x="4956147" y="3485476"/>
            <a:ext cx="1819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Planning framework</a:t>
            </a:r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61F7A-0808-95EE-7A6E-FA233C9D2267}"/>
              </a:ext>
            </a:extLst>
          </p:cNvPr>
          <p:cNvSpPr txBox="1"/>
          <p:nvPr/>
        </p:nvSpPr>
        <p:spPr>
          <a:xfrm>
            <a:off x="6960552" y="3787619"/>
            <a:ext cx="1849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+mj-lt"/>
                <a:hlinkClick r:id="rId5"/>
              </a:rPr>
              <a:t>Crisp 2010</a:t>
            </a:r>
            <a:endParaRPr lang="en-GB" sz="1200" dirty="0">
              <a:latin typeface="+mj-lt"/>
            </a:endParaRPr>
          </a:p>
          <a:p>
            <a:pPr algn="ctr"/>
            <a:r>
              <a:rPr lang="en-GB" sz="1200" dirty="0">
                <a:latin typeface="+mj-lt"/>
                <a:hlinkClick r:id="rId6"/>
              </a:rPr>
              <a:t>Bennett 1979</a:t>
            </a:r>
            <a:r>
              <a:rPr lang="en-GB" sz="1200" dirty="0">
                <a:latin typeface="+mj-lt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D92B4-F4EF-8101-9F72-525B7F90CBE0}"/>
              </a:ext>
            </a:extLst>
          </p:cNvPr>
          <p:cNvSpPr txBox="1"/>
          <p:nvPr/>
        </p:nvSpPr>
        <p:spPr>
          <a:xfrm>
            <a:off x="7081770" y="3485476"/>
            <a:ext cx="1521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Papers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299D6990-3EB5-A052-E234-29C8B04CD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2691" y="658146"/>
            <a:ext cx="665685" cy="657039"/>
          </a:xfrm>
          <a:prstGeom prst="rect">
            <a:avLst/>
          </a:prstGeom>
        </p:spPr>
      </p:pic>
      <p:pic>
        <p:nvPicPr>
          <p:cNvPr id="45" name="Graphic 44" descr="Aspiration outline">
            <a:extLst>
              <a:ext uri="{FF2B5EF4-FFF2-40B4-BE49-F238E27FC236}">
                <a16:creationId xmlns:a16="http://schemas.microsoft.com/office/drawing/2014/main" id="{15EE2670-35F9-BF94-6EF2-A60D2EB25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511774" y="658146"/>
            <a:ext cx="661062" cy="661062"/>
          </a:xfrm>
          <a:prstGeom prst="rect">
            <a:avLst/>
          </a:prstGeom>
        </p:spPr>
      </p:pic>
      <p:pic>
        <p:nvPicPr>
          <p:cNvPr id="49" name="Graphic 48" descr="Document outline">
            <a:extLst>
              <a:ext uri="{FF2B5EF4-FFF2-40B4-BE49-F238E27FC236}">
                <a16:creationId xmlns:a16="http://schemas.microsoft.com/office/drawing/2014/main" id="{D0022F22-7387-FCD6-AE32-D8E1C222AD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472676" y="2683298"/>
            <a:ext cx="739256" cy="739256"/>
          </a:xfrm>
          <a:prstGeom prst="rect">
            <a:avLst/>
          </a:prstGeom>
        </p:spPr>
      </p:pic>
      <p:pic>
        <p:nvPicPr>
          <p:cNvPr id="51" name="Graphic 50" descr="Blueprint outline">
            <a:extLst>
              <a:ext uri="{FF2B5EF4-FFF2-40B4-BE49-F238E27FC236}">
                <a16:creationId xmlns:a16="http://schemas.microsoft.com/office/drawing/2014/main" id="{007995CA-757C-48D0-956C-660BC6ED22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499122" y="2725807"/>
            <a:ext cx="739256" cy="7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13DD56-EF81-A160-4D74-7E514F8618EE}"/>
              </a:ext>
            </a:extLst>
          </p:cNvPr>
          <p:cNvSpPr txBox="1">
            <a:spLocks noChangeAspect="1"/>
          </p:cNvSpPr>
          <p:nvPr/>
        </p:nvSpPr>
        <p:spPr>
          <a:xfrm>
            <a:off x="688598" y="1845411"/>
            <a:ext cx="3289042" cy="863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Extension 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13509-73D0-E274-B12C-FDC330E96860}"/>
              </a:ext>
            </a:extLst>
          </p:cNvPr>
          <p:cNvSpPr/>
          <p:nvPr/>
        </p:nvSpPr>
        <p:spPr>
          <a:xfrm>
            <a:off x="5406773" y="180423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  <a:p>
            <a:pPr algn="ctr"/>
            <a:r>
              <a:rPr lang="en-NZ" sz="1013" dirty="0"/>
              <a:t>Q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BE98DB-AE5D-962D-80C8-F1264916442D}"/>
              </a:ext>
            </a:extLst>
          </p:cNvPr>
          <p:cNvSpPr/>
          <p:nvPr/>
        </p:nvSpPr>
        <p:spPr>
          <a:xfrm>
            <a:off x="5267470" y="163224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>
            <a:outerShdw blurRad="266700" dist="139700" dir="8100000" sx="104000" sy="104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23B9A7-8761-AF04-7C2E-96A494E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580" y="1498295"/>
            <a:ext cx="454178" cy="323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45535D-FB16-8680-EF93-3964FA72FD3F}"/>
              </a:ext>
            </a:extLst>
          </p:cNvPr>
          <p:cNvSpPr txBox="1"/>
          <p:nvPr/>
        </p:nvSpPr>
        <p:spPr>
          <a:xfrm>
            <a:off x="5472669" y="2277271"/>
            <a:ext cx="2663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… a tool for facilitating change on-farm / on-orchard / amongst landowners.</a:t>
            </a:r>
            <a:endParaRPr lang="en-NZ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38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13DD56-EF81-A160-4D74-7E514F8618EE}"/>
              </a:ext>
            </a:extLst>
          </p:cNvPr>
          <p:cNvSpPr txBox="1">
            <a:spLocks noChangeAspect="1"/>
          </p:cNvSpPr>
          <p:nvPr/>
        </p:nvSpPr>
        <p:spPr>
          <a:xfrm>
            <a:off x="688597" y="1845411"/>
            <a:ext cx="3596531" cy="863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role of extension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13509-73D0-E274-B12C-FDC330E96860}"/>
              </a:ext>
            </a:extLst>
          </p:cNvPr>
          <p:cNvSpPr/>
          <p:nvPr/>
        </p:nvSpPr>
        <p:spPr>
          <a:xfrm>
            <a:off x="5406773" y="180423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  <a:p>
            <a:pPr algn="ctr"/>
            <a:r>
              <a:rPr lang="en-NZ" sz="1013" dirty="0"/>
              <a:t>Q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BE98DB-AE5D-962D-80C8-F1264916442D}"/>
              </a:ext>
            </a:extLst>
          </p:cNvPr>
          <p:cNvSpPr/>
          <p:nvPr/>
        </p:nvSpPr>
        <p:spPr>
          <a:xfrm>
            <a:off x="5267470" y="163224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>
            <a:outerShdw blurRad="266700" dist="139700" dir="8100000" sx="104000" sy="104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23B9A7-8761-AF04-7C2E-96A494E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580" y="1498295"/>
            <a:ext cx="454178" cy="323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45535D-FB16-8680-EF93-3964FA72FD3F}"/>
              </a:ext>
            </a:extLst>
          </p:cNvPr>
          <p:cNvSpPr txBox="1"/>
          <p:nvPr/>
        </p:nvSpPr>
        <p:spPr>
          <a:xfrm>
            <a:off x="5472669" y="2277271"/>
            <a:ext cx="2663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… is </a:t>
            </a:r>
            <a:r>
              <a:rPr lang="en-NZ" sz="2000" dirty="0">
                <a:solidFill>
                  <a:schemeClr val="bg1"/>
                </a:solidFill>
                <a:latin typeface="+mj-lt"/>
              </a:rPr>
              <a:t>to accelerate adoption by reducing the time and effort farmers must invest in learning. </a:t>
            </a:r>
          </a:p>
        </p:txBody>
      </p:sp>
    </p:spTree>
    <p:extLst>
      <p:ext uri="{BB962C8B-B14F-4D97-AF65-F5344CB8AC3E}">
        <p14:creationId xmlns:p14="http://schemas.microsoft.com/office/powerpoint/2010/main" val="403723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13DD56-EF81-A160-4D74-7E514F8618EE}"/>
              </a:ext>
            </a:extLst>
          </p:cNvPr>
          <p:cNvSpPr txBox="1">
            <a:spLocks noChangeAspect="1"/>
          </p:cNvSpPr>
          <p:nvPr/>
        </p:nvSpPr>
        <p:spPr>
          <a:xfrm>
            <a:off x="688597" y="1845411"/>
            <a:ext cx="3689589" cy="863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Extension provides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13509-73D0-E274-B12C-FDC330E96860}"/>
              </a:ext>
            </a:extLst>
          </p:cNvPr>
          <p:cNvSpPr/>
          <p:nvPr/>
        </p:nvSpPr>
        <p:spPr>
          <a:xfrm>
            <a:off x="5406773" y="180423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  <a:p>
            <a:pPr algn="ctr"/>
            <a:r>
              <a:rPr lang="en-NZ" sz="1013" dirty="0"/>
              <a:t>Q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BE98DB-AE5D-962D-80C8-F1264916442D}"/>
              </a:ext>
            </a:extLst>
          </p:cNvPr>
          <p:cNvSpPr/>
          <p:nvPr/>
        </p:nvSpPr>
        <p:spPr>
          <a:xfrm>
            <a:off x="5267470" y="1632240"/>
            <a:ext cx="3048629" cy="2378352"/>
          </a:xfrm>
          <a:prstGeom prst="roundRect">
            <a:avLst/>
          </a:prstGeom>
          <a:solidFill>
            <a:srgbClr val="3C3C3C"/>
          </a:solidFill>
          <a:ln>
            <a:noFill/>
          </a:ln>
          <a:effectLst>
            <a:outerShdw blurRad="266700" dist="139700" dir="8100000" sx="104000" sy="104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23B9A7-8761-AF04-7C2E-96A494E2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580" y="1498295"/>
            <a:ext cx="454178" cy="323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45535D-FB16-8680-EF93-3964FA72FD3F}"/>
              </a:ext>
            </a:extLst>
          </p:cNvPr>
          <p:cNvSpPr txBox="1"/>
          <p:nvPr/>
        </p:nvSpPr>
        <p:spPr>
          <a:xfrm>
            <a:off x="5535165" y="2277271"/>
            <a:ext cx="2663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… </a:t>
            </a:r>
            <a:r>
              <a:rPr lang="en-NZ" sz="2000" dirty="0">
                <a:solidFill>
                  <a:schemeClr val="bg1"/>
                </a:solidFill>
                <a:latin typeface="+mj-lt"/>
              </a:rPr>
              <a:t>non-formal education and learning activities to farmers, growers, producers and others.</a:t>
            </a:r>
          </a:p>
        </p:txBody>
      </p:sp>
    </p:spTree>
    <p:extLst>
      <p:ext uri="{BB962C8B-B14F-4D97-AF65-F5344CB8AC3E}">
        <p14:creationId xmlns:p14="http://schemas.microsoft.com/office/powerpoint/2010/main" val="397744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63DF1-DD9C-2607-75EE-8F0E23B3D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What does an effective extension programme involve?</a:t>
            </a:r>
          </a:p>
        </p:txBody>
      </p:sp>
    </p:spTree>
    <p:extLst>
      <p:ext uri="{BB962C8B-B14F-4D97-AF65-F5344CB8AC3E}">
        <p14:creationId xmlns:p14="http://schemas.microsoft.com/office/powerpoint/2010/main" val="1315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9F32-E129-25B0-72F7-9CB648EDBA3D}"/>
              </a:ext>
            </a:extLst>
          </p:cNvPr>
          <p:cNvSpPr txBox="1">
            <a:spLocks noChangeAspect="1"/>
          </p:cNvSpPr>
          <p:nvPr/>
        </p:nvSpPr>
        <p:spPr>
          <a:xfrm>
            <a:off x="684213" y="195487"/>
            <a:ext cx="5632104" cy="3073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Designing extension programmes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28FB9-9A78-1005-5008-67D5670CDD76}"/>
              </a:ext>
            </a:extLst>
          </p:cNvPr>
          <p:cNvSpPr txBox="1"/>
          <p:nvPr/>
        </p:nvSpPr>
        <p:spPr>
          <a:xfrm>
            <a:off x="684212" y="1870075"/>
            <a:ext cx="7730659" cy="58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35000">
              <a:spcAft>
                <a:spcPts val="450"/>
              </a:spcAft>
              <a:buClr>
                <a:schemeClr val="accent5"/>
              </a:buClr>
            </a:pPr>
            <a:r>
              <a:rPr lang="en-NZ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 parts to effective extension design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5482CA-D52D-E068-28DD-6B995DA73031}"/>
              </a:ext>
            </a:extLst>
          </p:cNvPr>
          <p:cNvSpPr txBox="1">
            <a:spLocks noChangeAspect="1"/>
          </p:cNvSpPr>
          <p:nvPr/>
        </p:nvSpPr>
        <p:spPr>
          <a:xfrm>
            <a:off x="1059934" y="2906092"/>
            <a:ext cx="5143641" cy="739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The change required</a:t>
            </a:r>
          </a:p>
          <a:p>
            <a:pPr>
              <a:spcAft>
                <a:spcPts val="600"/>
              </a:spcAft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Your audience</a:t>
            </a:r>
          </a:p>
          <a:p>
            <a:pPr>
              <a:spcAft>
                <a:spcPts val="600"/>
              </a:spcAft>
            </a:pPr>
            <a:r>
              <a:rPr lang="en-GB" sz="1600" b="0" dirty="0">
                <a:ea typeface="Roboto" panose="02000000000000000000" pitchFamily="2" charset="0"/>
                <a:cs typeface="Roboto" panose="02000000000000000000" pitchFamily="2" charset="0"/>
              </a:rPr>
              <a:t>The activities and events which connect and support these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218C2FA-BE15-41B7-9F3A-25E812FC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307" y="2911316"/>
            <a:ext cx="283294" cy="2832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3F8A12-6571-131B-5A77-FADF34AC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307" y="3203694"/>
            <a:ext cx="283294" cy="2832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677D09-C3A2-0B59-9362-73D977F0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307" y="3502257"/>
            <a:ext cx="283294" cy="283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2504C-A8FD-082A-12C3-DA0EBBD9AA6A}"/>
              </a:ext>
            </a:extLst>
          </p:cNvPr>
          <p:cNvSpPr txBox="1"/>
          <p:nvPr/>
        </p:nvSpPr>
        <p:spPr>
          <a:xfrm>
            <a:off x="684212" y="2571750"/>
            <a:ext cx="5198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Understand and document: </a:t>
            </a:r>
            <a:endParaRPr lang="en-N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5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35072-CE09-258C-3877-BAB61C347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483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A0EF17-3540-6098-C980-B7131256C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4" y="1870076"/>
            <a:ext cx="6510406" cy="606676"/>
          </a:xfrm>
        </p:spPr>
        <p:txBody>
          <a:bodyPr/>
          <a:lstStyle/>
          <a:p>
            <a:r>
              <a:rPr lang="en-NZ" dirty="0"/>
              <a:t>What does the change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E6A5F-4E46-23FD-7C46-2887CBCE6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Useful frameworks: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988B-4881-8F02-487D-0F28562A4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12" y="131763"/>
            <a:ext cx="5254363" cy="438150"/>
          </a:xfrm>
        </p:spPr>
        <p:txBody>
          <a:bodyPr/>
          <a:lstStyle/>
          <a:p>
            <a:r>
              <a:rPr lang="en-NZ" dirty="0"/>
              <a:t>Understand the change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6FDDE8-E443-57A0-4B84-D54EF656AC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NZ" dirty="0"/>
              <a:t>Structured and formal: Bennett’s Hierarchy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Modified version of Bennett’s – Crisp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Quick and dirty: Workshop with the project team / chat to experts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B470EC4-166B-E69E-E0E5-4C99D0D157B9}"/>
              </a:ext>
            </a:extLst>
          </p:cNvPr>
          <p:cNvSpPr/>
          <p:nvPr/>
        </p:nvSpPr>
        <p:spPr>
          <a:xfrm>
            <a:off x="2401888" y="3205424"/>
            <a:ext cx="417007" cy="442129"/>
          </a:xfrm>
          <a:prstGeom prst="downArrow">
            <a:avLst/>
          </a:prstGeom>
          <a:gradFill flip="none" rotWithShape="1">
            <a:gsLst>
              <a:gs pos="0">
                <a:srgbClr val="338000">
                  <a:shade val="30000"/>
                  <a:satMod val="115000"/>
                </a:srgbClr>
              </a:gs>
              <a:gs pos="50000">
                <a:srgbClr val="338000">
                  <a:shade val="67500"/>
                  <a:satMod val="115000"/>
                </a:srgbClr>
              </a:gs>
              <a:gs pos="100000">
                <a:srgbClr val="33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latin typeface="+mj-lt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2E070F3-4C12-1CFE-14F4-78E2556671F3}"/>
              </a:ext>
            </a:extLst>
          </p:cNvPr>
          <p:cNvSpPr/>
          <p:nvPr/>
        </p:nvSpPr>
        <p:spPr>
          <a:xfrm>
            <a:off x="2401887" y="3974952"/>
            <a:ext cx="417007" cy="442129"/>
          </a:xfrm>
          <a:prstGeom prst="downArrow">
            <a:avLst/>
          </a:prstGeom>
          <a:gradFill flip="none" rotWithShape="1">
            <a:gsLst>
              <a:gs pos="0">
                <a:srgbClr val="338000">
                  <a:shade val="30000"/>
                  <a:satMod val="115000"/>
                </a:srgbClr>
              </a:gs>
              <a:gs pos="50000">
                <a:srgbClr val="338000">
                  <a:shade val="67500"/>
                  <a:satMod val="115000"/>
                </a:srgbClr>
              </a:gs>
              <a:gs pos="100000">
                <a:srgbClr val="33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36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B2464C-E628-14DA-39DA-F39C2BA8AEFB}"/>
              </a:ext>
            </a:extLst>
          </p:cNvPr>
          <p:cNvSpPr txBox="1">
            <a:spLocks noChangeAspect="1"/>
          </p:cNvSpPr>
          <p:nvPr/>
        </p:nvSpPr>
        <p:spPr>
          <a:xfrm>
            <a:off x="684213" y="195487"/>
            <a:ext cx="3295732" cy="3073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2B0CBD-7A78-0512-CE55-6D3DDC5402AE}"/>
              </a:ext>
            </a:extLst>
          </p:cNvPr>
          <p:cNvGrpSpPr/>
          <p:nvPr/>
        </p:nvGrpSpPr>
        <p:grpSpPr>
          <a:xfrm>
            <a:off x="1097929" y="787400"/>
            <a:ext cx="6463454" cy="4356100"/>
            <a:chOff x="198438" y="1905000"/>
            <a:chExt cx="6463454" cy="4356100"/>
          </a:xfrm>
        </p:grpSpPr>
        <p:grpSp>
          <p:nvGrpSpPr>
            <p:cNvPr id="34" name="Group 26">
              <a:extLst>
                <a:ext uri="{FF2B5EF4-FFF2-40B4-BE49-F238E27FC236}">
                  <a16:creationId xmlns:a16="http://schemas.microsoft.com/office/drawing/2014/main" id="{C08D1A8C-F6A5-9CBD-0DA8-41D6A72372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38" y="5715000"/>
              <a:ext cx="1828800" cy="546100"/>
              <a:chOff x="960" y="3600"/>
              <a:chExt cx="1152" cy="344"/>
            </a:xfrm>
          </p:grpSpPr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80E1B5F6-6C1A-C091-6D31-AA3B80A7E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3600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A0B7DDBC-2A61-8DAA-A003-EA74C628E4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713"/>
                <a:ext cx="62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1. Inputs</a:t>
                </a:r>
              </a:p>
            </p:txBody>
          </p:sp>
        </p:grp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A1677DE3-3513-3927-676D-BA2A1B8F1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238" y="5105400"/>
              <a:ext cx="1828800" cy="549275"/>
              <a:chOff x="1392" y="3216"/>
              <a:chExt cx="1152" cy="346"/>
            </a:xfrm>
          </p:grpSpPr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5B01E748-30E3-46B3-192D-14C3FB772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3216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D6604A97-4C16-83E1-3620-400FEE09D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3329"/>
                <a:ext cx="779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2. Activities</a:t>
                </a:r>
              </a:p>
            </p:txBody>
          </p:sp>
        </p:grpSp>
        <p:grpSp>
          <p:nvGrpSpPr>
            <p:cNvPr id="36" name="Group 28">
              <a:extLst>
                <a:ext uri="{FF2B5EF4-FFF2-40B4-BE49-F238E27FC236}">
                  <a16:creationId xmlns:a16="http://schemas.microsoft.com/office/drawing/2014/main" id="{4A6F7257-46DE-C0CD-CFEB-B15980103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238" y="4419600"/>
              <a:ext cx="2235200" cy="622300"/>
              <a:chOff x="1872" y="2784"/>
              <a:chExt cx="1408" cy="392"/>
            </a:xfrm>
          </p:grpSpPr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id="{CC317A60-D56E-D37E-FDC5-C3FCE4A9A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784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1" name="Text Box 13">
                <a:extLst>
                  <a:ext uri="{FF2B5EF4-FFF2-40B4-BE49-F238E27FC236}">
                    <a16:creationId xmlns:a16="http://schemas.microsoft.com/office/drawing/2014/main" id="{D69B15A8-7DBB-8CF3-8E0B-22FBB1DE2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945"/>
                <a:ext cx="14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3. People involvement</a:t>
                </a:r>
              </a:p>
            </p:txBody>
          </p:sp>
        </p:grpSp>
        <p:grpSp>
          <p:nvGrpSpPr>
            <p:cNvPr id="37" name="Group 29">
              <a:extLst>
                <a:ext uri="{FF2B5EF4-FFF2-40B4-BE49-F238E27FC236}">
                  <a16:creationId xmlns:a16="http://schemas.microsoft.com/office/drawing/2014/main" id="{C8472834-ED2F-309C-208B-1B4267A77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5838" y="3810000"/>
              <a:ext cx="1905000" cy="546100"/>
              <a:chOff x="2256" y="2400"/>
              <a:chExt cx="1200" cy="344"/>
            </a:xfrm>
          </p:grpSpPr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DCA97B0B-8603-697F-8015-F20ABDA37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400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9" name="Text Box 17">
                <a:extLst>
                  <a:ext uri="{FF2B5EF4-FFF2-40B4-BE49-F238E27FC236}">
                    <a16:creationId xmlns:a16="http://schemas.microsoft.com/office/drawing/2014/main" id="{A716CC18-7BE2-89F0-6F55-B16B43FD3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513"/>
                <a:ext cx="82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4. Reactions</a:t>
                </a:r>
              </a:p>
            </p:txBody>
          </p:sp>
        </p:grpSp>
        <p:grpSp>
          <p:nvGrpSpPr>
            <p:cNvPr id="38" name="Group 30">
              <a:extLst>
                <a:ext uri="{FF2B5EF4-FFF2-40B4-BE49-F238E27FC236}">
                  <a16:creationId xmlns:a16="http://schemas.microsoft.com/office/drawing/2014/main" id="{0E0B21BC-4353-8191-6694-9551D1139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1638" y="3200400"/>
              <a:ext cx="1905000" cy="549275"/>
              <a:chOff x="2688" y="2016"/>
              <a:chExt cx="1200" cy="346"/>
            </a:xfrm>
          </p:grpSpPr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6205ECC3-8D6A-41DA-6459-B6D7EF16B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16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7" name="Text Box 19">
                <a:extLst>
                  <a:ext uri="{FF2B5EF4-FFF2-40B4-BE49-F238E27FC236}">
                    <a16:creationId xmlns:a16="http://schemas.microsoft.com/office/drawing/2014/main" id="{0E4C98CD-93BF-4BC0-B16E-61862EAF7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29"/>
                <a:ext cx="1017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5. KASA change</a:t>
                </a:r>
              </a:p>
            </p:txBody>
          </p:sp>
        </p:grpSp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10A70CD7-5E03-9C1E-7033-5F3369667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3638" y="2514600"/>
              <a:ext cx="1905000" cy="549275"/>
              <a:chOff x="3168" y="1584"/>
              <a:chExt cx="1200" cy="346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9246BB64-AAB5-4B05-CCDD-A7299B80D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584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E2CAAA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6633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5" name="Text Box 21">
                <a:extLst>
                  <a:ext uri="{FF2B5EF4-FFF2-40B4-BE49-F238E27FC236}">
                    <a16:creationId xmlns:a16="http://schemas.microsoft.com/office/drawing/2014/main" id="{E9FBA253-00C3-A5AA-66AF-EF3B4CF82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697"/>
                <a:ext cx="118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6. Practice change</a:t>
                </a:r>
              </a:p>
            </p:txBody>
          </p:sp>
        </p:grp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501F4AF5-3E1E-49AF-A467-EF7F3CDFA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438" y="1905000"/>
              <a:ext cx="1905000" cy="549275"/>
              <a:chOff x="3600" y="1200"/>
              <a:chExt cx="1200" cy="346"/>
            </a:xfrm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55C0D4BB-5532-C1FF-BF62-7CA195535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200"/>
                <a:ext cx="1104" cy="144"/>
              </a:xfrm>
              <a:custGeom>
                <a:avLst/>
                <a:gdLst>
                  <a:gd name="T0" fmla="*/ 0 w 1440"/>
                  <a:gd name="T1" fmla="*/ 2 h 277"/>
                  <a:gd name="T2" fmla="*/ 172 w 1440"/>
                  <a:gd name="T3" fmla="*/ 2 h 277"/>
                  <a:gd name="T4" fmla="*/ 114 w 1440"/>
                  <a:gd name="T5" fmla="*/ 0 h 277"/>
                  <a:gd name="T6" fmla="*/ 0 w 1440"/>
                  <a:gd name="T7" fmla="*/ 2 h 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277"/>
                  <a:gd name="T14" fmla="*/ 1440 w 1440"/>
                  <a:gd name="T15" fmla="*/ 277 h 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277">
                    <a:moveTo>
                      <a:pt x="0" y="277"/>
                    </a:moveTo>
                    <a:lnTo>
                      <a:pt x="1440" y="277"/>
                    </a:lnTo>
                    <a:lnTo>
                      <a:pt x="960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12700">
                <a:solidFill>
                  <a:srgbClr val="CC9900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3" name="Text Box 23">
                <a:extLst>
                  <a:ext uri="{FF2B5EF4-FFF2-40B4-BE49-F238E27FC236}">
                    <a16:creationId xmlns:a16="http://schemas.microsoft.com/office/drawing/2014/main" id="{8386440E-209A-DD38-1AD0-4571B0480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1313"/>
                <a:ext cx="904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j-lt"/>
                  </a:rPr>
                  <a:t>7. End results</a:t>
                </a:r>
              </a:p>
            </p:txBody>
          </p:sp>
        </p:grpSp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id="{0D77139A-2D96-ADA1-4311-05118C225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838" y="5718735"/>
              <a:ext cx="3898054" cy="380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tIns="36000" rIns="0" bIns="36000">
              <a:spAutoFit/>
            </a:bodyPr>
            <a:lstStyle/>
            <a:p>
              <a:pPr marL="2520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Source: Bennett, C.F. 1979, </a:t>
              </a:r>
              <a:r>
                <a:rPr kumimoji="0" lang="en-AU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 Analysing Impacts of Extension Programs, </a:t>
              </a:r>
              <a:r>
                <a:rPr kumimoji="0" lang="en-AU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Science and Education, USDA, Washington, USA.</a:t>
              </a:r>
            </a:p>
          </p:txBody>
        </p:sp>
      </p:grp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894356F4-8351-7B57-81DE-ED3E834AAA79}"/>
              </a:ext>
            </a:extLst>
          </p:cNvPr>
          <p:cNvSpPr/>
          <p:nvPr/>
        </p:nvSpPr>
        <p:spPr>
          <a:xfrm>
            <a:off x="5782641" y="2840039"/>
            <a:ext cx="2459935" cy="1355724"/>
          </a:xfrm>
          <a:prstGeom prst="wedgeRoundRectCallout">
            <a:avLst>
              <a:gd name="adj1" fmla="val -75378"/>
              <a:gd name="adj2" fmla="val -6506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b="1" dirty="0">
                <a:latin typeface="+mj-lt"/>
              </a:rPr>
              <a:t>Knowledge</a:t>
            </a:r>
          </a:p>
          <a:p>
            <a:pPr algn="ctr"/>
            <a:r>
              <a:rPr lang="en-NZ" sz="1800" b="1" dirty="0">
                <a:latin typeface="+mj-lt"/>
              </a:rPr>
              <a:t>Attitude </a:t>
            </a:r>
          </a:p>
          <a:p>
            <a:pPr algn="ctr"/>
            <a:r>
              <a:rPr lang="en-NZ" sz="1800" b="1" dirty="0">
                <a:latin typeface="+mj-lt"/>
              </a:rPr>
              <a:t>Skills</a:t>
            </a:r>
          </a:p>
          <a:p>
            <a:pPr algn="ctr"/>
            <a:r>
              <a:rPr lang="en-NZ" sz="1800" b="1" dirty="0">
                <a:latin typeface="+mj-lt"/>
              </a:rPr>
              <a:t>Aspirations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CB6-7466-9468-3720-BF842F15DC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Bennett’s hierarchy</a:t>
            </a:r>
          </a:p>
        </p:txBody>
      </p:sp>
    </p:spTree>
    <p:extLst>
      <p:ext uri="{BB962C8B-B14F-4D97-AF65-F5344CB8AC3E}">
        <p14:creationId xmlns:p14="http://schemas.microsoft.com/office/powerpoint/2010/main" val="41967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carlatti">
      <a:dk1>
        <a:sysClr val="windowText" lastClr="000000"/>
      </a:dk1>
      <a:lt1>
        <a:sysClr val="window" lastClr="FFFFFF"/>
      </a:lt1>
      <a:dk2>
        <a:srgbClr val="F0B48A"/>
      </a:dk2>
      <a:lt2>
        <a:srgbClr val="F2F2F2"/>
      </a:lt2>
      <a:accent1>
        <a:srgbClr val="E4813F"/>
      </a:accent1>
      <a:accent2>
        <a:srgbClr val="3C3C3C"/>
      </a:accent2>
      <a:accent3>
        <a:srgbClr val="9D9D9D"/>
      </a:accent3>
      <a:accent4>
        <a:srgbClr val="A0411E"/>
      </a:accent4>
      <a:accent5>
        <a:srgbClr val="642814"/>
      </a:accent5>
      <a:accent6>
        <a:srgbClr val="28140A"/>
      </a:accent6>
      <a:hlink>
        <a:srgbClr val="3C3C3C"/>
      </a:hlink>
      <a:folHlink>
        <a:srgbClr val="3C3C3C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 defTabSz="180000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xtension webinar presentation v1_0 (DB)" id="{C9B289B2-080D-4B9C-A9C1-92FCE275BAB2}" vid="{66D030AB-3F91-4026-BB4E-B5443E1032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3c4128-da6e-40ef-b4ea-a7888f9164ab" xsi:nil="true"/>
    <lcf76f155ced4ddcb4097134ff3c332f xmlns="daf91a20-c97a-4ffe-b807-74c73c9a1f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F1E8BCF301E45978F3B7BE6CC2D02" ma:contentTypeVersion="14" ma:contentTypeDescription="Create a new document." ma:contentTypeScope="" ma:versionID="818f757f65bab3ad8f90e9b3d55e1a73">
  <xsd:schema xmlns:xsd="http://www.w3.org/2001/XMLSchema" xmlns:xs="http://www.w3.org/2001/XMLSchema" xmlns:p="http://schemas.microsoft.com/office/2006/metadata/properties" xmlns:ns2="daf91a20-c97a-4ffe-b807-74c73c9a1f2f" xmlns:ns3="6f3c4128-da6e-40ef-b4ea-a7888f9164ab" targetNamespace="http://schemas.microsoft.com/office/2006/metadata/properties" ma:root="true" ma:fieldsID="d7100f14797f59de3b0136a57483d5e5" ns2:_="" ns3:_="">
    <xsd:import namespace="daf91a20-c97a-4ffe-b807-74c73c9a1f2f"/>
    <xsd:import namespace="6f3c4128-da6e-40ef-b4ea-a7888f916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91a20-c97a-4ffe-b807-74c73c9a1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b37cda-9114-4402-b61b-f009cee9d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c4128-da6e-40ef-b4ea-a7888f9164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5dfa97-e6e9-4337-bf05-f225a5da1e50}" ma:internalName="TaxCatchAll" ma:showField="CatchAllData" ma:web="6f3c4128-da6e-40ef-b4ea-a7888f9164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41C507-D0A9-4798-B00D-9D5FDFEDA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8F9BE-E675-43D6-93D1-6513A343F412}">
  <ds:schemaRefs>
    <ds:schemaRef ds:uri="http://schemas.microsoft.com/office/2006/metadata/properties"/>
    <ds:schemaRef ds:uri="http://schemas.microsoft.com/office/infopath/2007/PartnerControls"/>
    <ds:schemaRef ds:uri="b65608bd-8a0c-4756-bf14-24969d793b4f"/>
    <ds:schemaRef ds:uri="072ceea0-9841-4292-9c54-9f819cdc8282"/>
    <ds:schemaRef ds:uri="6b715f50-7512-459d-92d1-b3c5f52f864a"/>
    <ds:schemaRef ds:uri="94751d02-47e8-4ef8-b657-9c0518c08d2f"/>
  </ds:schemaRefs>
</ds:datastoreItem>
</file>

<file path=customXml/itemProps3.xml><?xml version="1.0" encoding="utf-8"?>
<ds:datastoreItem xmlns:ds="http://schemas.openxmlformats.org/officeDocument/2006/customXml" ds:itemID="{35BBD0B1-B3E7-435C-8DA8-231121D23828}"/>
</file>

<file path=docProps/app.xml><?xml version="1.0" encoding="utf-8"?>
<Properties xmlns="http://schemas.openxmlformats.org/officeDocument/2006/extended-properties" xmlns:vt="http://schemas.openxmlformats.org/officeDocument/2006/docPropsVTypes">
  <Template>Extension webinar presentation v1_0 (DB)-LAPTOP-509KNK58</Template>
  <TotalTime>94</TotalTime>
  <Words>389</Words>
  <Application>Microsoft Office PowerPoint</Application>
  <PresentationFormat>On-screen Show (16:9)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Bewsell</dc:creator>
  <cp:lastModifiedBy>Gina Jewell</cp:lastModifiedBy>
  <cp:revision>3</cp:revision>
  <dcterms:created xsi:type="dcterms:W3CDTF">2023-10-19T03:40:59Z</dcterms:created>
  <dcterms:modified xsi:type="dcterms:W3CDTF">2023-11-05T18:58:34Z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1100.00000000000</vt:lpwstr>
  </property>
  <property fmtid="{D5CDD505-2E9C-101B-9397-08002B2CF9AE}" pid="3" name="ContentTypeId">
    <vt:lpwstr>0x0101007FEF1E8BCF301E45978F3B7BE6CC2D02</vt:lpwstr>
  </property>
  <property fmtid="{D5CDD505-2E9C-101B-9397-08002B2CF9AE}" pid="4" name="MediaServiceImageTags">
    <vt:lpwstr/>
  </property>
</Properties>
</file>